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64" r:id="rId6"/>
    <p:sldId id="266" r:id="rId7"/>
    <p:sldId id="277" r:id="rId8"/>
    <p:sldId id="269" r:id="rId9"/>
    <p:sldId id="281" r:id="rId10"/>
    <p:sldId id="267" r:id="rId11"/>
    <p:sldId id="268" r:id="rId12"/>
    <p:sldId id="280" r:id="rId13"/>
    <p:sldId id="270" r:id="rId14"/>
    <p:sldId id="278" r:id="rId15"/>
    <p:sldId id="279" r:id="rId16"/>
    <p:sldId id="265" r:id="rId17"/>
    <p:sldId id="274" r:id="rId18"/>
    <p:sldId id="282" r:id="rId19"/>
    <p:sldId id="273" r:id="rId20"/>
    <p:sldId id="271" r:id="rId21"/>
    <p:sldId id="283" r:id="rId22"/>
    <p:sldId id="272" r:id="rId23"/>
    <p:sldId id="276"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A5A7BA-1198-AC1D-5261-5E5308ADA6A0}" name="ULStudent:MOHD.HUMAYUN" initials="UL" userId="S::21332207@studentmail.ul.ie::1ab70410-0811-4a66-afe9-afe57e1dac0e" providerId="AD"/>
  <p188:author id="{2A92C7DE-5DA6-EE66-EAB4-2D57B82915CC}" name="ULStudent:MARK.SHERIDAN" initials="UL" userId="S::20252137@studentmail.ul.ie::48a96252-1fe4-42fc-8266-54272ecdbc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F28"/>
    <a:srgbClr val="FFEEC7"/>
    <a:srgbClr val="385723"/>
    <a:srgbClr val="C54029"/>
    <a:srgbClr val="BE3B26"/>
    <a:srgbClr val="64150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1B17C-F19B-90A1-08A8-DFB355C1B8AE}" v="31" dt="2022-03-31T13:36:14.191"/>
    <p1510:client id="{110ACA63-8D49-0D21-36EC-01894ECC6D1C}" v="119" dt="2022-04-01T13:50:49.226"/>
    <p1510:client id="{17FC9592-2F51-47FF-86FA-604344599A43}" v="67" dt="2022-03-30T14:38:30.162"/>
    <p1510:client id="{19317955-6785-87B8-63DA-59AD2BDD15E0}" v="62" dt="2022-03-31T18:46:53.921"/>
    <p1510:client id="{1CB5C56B-323A-C853-9969-AA2A3F39074A}" v="772" dt="2022-03-31T22:16:46.642"/>
    <p1510:client id="{1E420BEA-52A3-252A-8952-ED885FBAEB16}" v="1875" dt="2022-03-30T15:39:35.215"/>
    <p1510:client id="{40338431-8EFF-1F70-6102-B0EC68BC25D3}" v="101" dt="2022-03-31T14:47:11.468"/>
    <p1510:client id="{510F671B-4E09-9737-7447-4F95B5E4DE84}" v="79" dt="2022-03-30T18:41:57.633"/>
    <p1510:client id="{5643993A-313C-7950-7103-A3963CC68337}" v="2" dt="2022-04-13T20:13:03.184"/>
    <p1510:client id="{56883840-E79C-6A48-E72F-4A6B36BED901}" v="747" dt="2022-04-01T10:43:47.435"/>
    <p1510:client id="{59202EF4-6F1F-08BC-2F38-E59C61296AC4}" v="33" dt="2022-03-30T15:34:39.174"/>
    <p1510:client id="{688D9011-DE3C-B0F4-3136-9163C13036D6}" v="87" dt="2022-04-01T13:37:13.628"/>
    <p1510:client id="{9A81BFED-4F85-49D0-8EFB-B437E4964B86}" v="1983" dt="2022-03-30T15:34:50.375"/>
    <p1510:client id="{C21C192E-A142-196C-FE9D-ED0F89FC4128}" v="1819" dt="2022-03-31T16:20:17.153"/>
    <p1510:client id="{DDA3034B-C436-EF04-21C2-16AF786ADC3E}" v="49" dt="2022-04-01T13:24:37.116"/>
    <p1510:client id="{F48BC331-C0F5-A9F9-CF75-6F791C8B6E3B}" v="1743" dt="2022-03-30T14:51:05.211"/>
    <p1510:client id="{F72358B2-7BEC-6357-81E8-097151947D50}" v="128" dt="2022-03-30T15:20:39.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3" d="100"/>
          <a:sy n="33" d="100"/>
        </p:scale>
        <p:origin x="107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1da3ef5deecb6f734033f2450ab5d5fe35b41b6528ff6c07ae2abbe500b139ff::" providerId="AD" clId="Web-{1E420BEA-52A3-252A-8952-ED885FBAEB16}"/>
    <pc:docChg chg="modSld">
      <pc:chgData name="Guest User" userId="S::urn:spo:anon#1da3ef5deecb6f734033f2450ab5d5fe35b41b6528ff6c07ae2abbe500b139ff::" providerId="AD" clId="Web-{1E420BEA-52A3-252A-8952-ED885FBAEB16}" dt="2022-03-30T15:39:31.668" v="964" actId="20577"/>
      <pc:docMkLst>
        <pc:docMk/>
      </pc:docMkLst>
      <pc:sldChg chg="modSp">
        <pc:chgData name="Guest User" userId="S::urn:spo:anon#1da3ef5deecb6f734033f2450ab5d5fe35b41b6528ff6c07ae2abbe500b139ff::" providerId="AD" clId="Web-{1E420BEA-52A3-252A-8952-ED885FBAEB16}" dt="2022-03-30T15:22:42.967" v="788" actId="20577"/>
        <pc:sldMkLst>
          <pc:docMk/>
          <pc:sldMk cId="2672712637" sldId="270"/>
        </pc:sldMkLst>
        <pc:spChg chg="mod">
          <ac:chgData name="Guest User" userId="S::urn:spo:anon#1da3ef5deecb6f734033f2450ab5d5fe35b41b6528ff6c07ae2abbe500b139ff::" providerId="AD" clId="Web-{1E420BEA-52A3-252A-8952-ED885FBAEB16}" dt="2022-03-30T15:22:42.967" v="788" actId="20577"/>
          <ac:spMkLst>
            <pc:docMk/>
            <pc:sldMk cId="2672712637" sldId="270"/>
            <ac:spMk id="2" creationId="{7231C4E3-6CD1-45E6-9381-29532A9EA852}"/>
          </ac:spMkLst>
        </pc:spChg>
      </pc:sldChg>
      <pc:sldChg chg="modSp">
        <pc:chgData name="Guest User" userId="S::urn:spo:anon#1da3ef5deecb6f734033f2450ab5d5fe35b41b6528ff6c07ae2abbe500b139ff::" providerId="AD" clId="Web-{1E420BEA-52A3-252A-8952-ED885FBAEB16}" dt="2022-03-30T15:32:34.893" v="842" actId="20577"/>
        <pc:sldMkLst>
          <pc:docMk/>
          <pc:sldMk cId="3724142260" sldId="271"/>
        </pc:sldMkLst>
        <pc:spChg chg="mod">
          <ac:chgData name="Guest User" userId="S::urn:spo:anon#1da3ef5deecb6f734033f2450ab5d5fe35b41b6528ff6c07ae2abbe500b139ff::" providerId="AD" clId="Web-{1E420BEA-52A3-252A-8952-ED885FBAEB16}" dt="2022-03-30T15:32:34.893" v="842" actId="20577"/>
          <ac:spMkLst>
            <pc:docMk/>
            <pc:sldMk cId="3724142260" sldId="271"/>
            <ac:spMk id="23" creationId="{A80A6790-C339-4EE3-BF71-318B3174F317}"/>
          </ac:spMkLst>
        </pc:spChg>
      </pc:sldChg>
      <pc:sldChg chg="modSp">
        <pc:chgData name="Guest User" userId="S::urn:spo:anon#1da3ef5deecb6f734033f2450ab5d5fe35b41b6528ff6c07ae2abbe500b139ff::" providerId="AD" clId="Web-{1E420BEA-52A3-252A-8952-ED885FBAEB16}" dt="2022-03-30T15:39:07.494" v="962" actId="20577"/>
        <pc:sldMkLst>
          <pc:docMk/>
          <pc:sldMk cId="2700787543" sldId="272"/>
        </pc:sldMkLst>
        <pc:spChg chg="mod">
          <ac:chgData name="Guest User" userId="S::urn:spo:anon#1da3ef5deecb6f734033f2450ab5d5fe35b41b6528ff6c07ae2abbe500b139ff::" providerId="AD" clId="Web-{1E420BEA-52A3-252A-8952-ED885FBAEB16}" dt="2022-03-30T15:39:07.494" v="962" actId="20577"/>
          <ac:spMkLst>
            <pc:docMk/>
            <pc:sldMk cId="2700787543" sldId="272"/>
            <ac:spMk id="2" creationId="{7231C4E3-6CD1-45E6-9381-29532A9EA852}"/>
          </ac:spMkLst>
        </pc:spChg>
        <pc:spChg chg="mod">
          <ac:chgData name="Guest User" userId="S::urn:spo:anon#1da3ef5deecb6f734033f2450ab5d5fe35b41b6528ff6c07ae2abbe500b139ff::" providerId="AD" clId="Web-{1E420BEA-52A3-252A-8952-ED885FBAEB16}" dt="2022-03-30T15:32:44.206" v="844" actId="20577"/>
          <ac:spMkLst>
            <pc:docMk/>
            <pc:sldMk cId="2700787543" sldId="272"/>
            <ac:spMk id="23" creationId="{A80A6790-C339-4EE3-BF71-318B3174F317}"/>
          </ac:spMkLst>
        </pc:spChg>
      </pc:sldChg>
      <pc:sldChg chg="modSp">
        <pc:chgData name="Guest User" userId="S::urn:spo:anon#1da3ef5deecb6f734033f2450ab5d5fe35b41b6528ff6c07ae2abbe500b139ff::" providerId="AD" clId="Web-{1E420BEA-52A3-252A-8952-ED885FBAEB16}" dt="2022-03-30T15:39:31.668" v="964" actId="20577"/>
        <pc:sldMkLst>
          <pc:docMk/>
          <pc:sldMk cId="1779263598" sldId="275"/>
        </pc:sldMkLst>
        <pc:spChg chg="mod">
          <ac:chgData name="Guest User" userId="S::urn:spo:anon#1da3ef5deecb6f734033f2450ab5d5fe35b41b6528ff6c07ae2abbe500b139ff::" providerId="AD" clId="Web-{1E420BEA-52A3-252A-8952-ED885FBAEB16}" dt="2022-03-30T15:39:31.668" v="964" actId="20577"/>
          <ac:spMkLst>
            <pc:docMk/>
            <pc:sldMk cId="1779263598" sldId="275"/>
            <ac:spMk id="2" creationId="{7231C4E3-6CD1-45E6-9381-29532A9EA852}"/>
          </ac:spMkLst>
        </pc:spChg>
      </pc:sldChg>
    </pc:docChg>
  </pc:docChgLst>
  <pc:docChgLst>
    <pc:chgData name="ULStudent:MARK.SHERIDAN" userId="S::20252137@studentmail.ul.ie::48a96252-1fe4-42fc-8266-54272ecdbcb1" providerId="AD" clId="Web-{C21C192E-A142-196C-FE9D-ED0F89FC4128}"/>
    <pc:docChg chg="addSld delSld modSld sldOrd">
      <pc:chgData name="ULStudent:MARK.SHERIDAN" userId="S::20252137@studentmail.ul.ie::48a96252-1fe4-42fc-8266-54272ecdbcb1" providerId="AD" clId="Web-{C21C192E-A142-196C-FE9D-ED0F89FC4128}" dt="2022-03-31T16:20:17.153" v="1017"/>
      <pc:docMkLst>
        <pc:docMk/>
      </pc:docMkLst>
      <pc:sldChg chg="modSp">
        <pc:chgData name="ULStudent:MARK.SHERIDAN" userId="S::20252137@studentmail.ul.ie::48a96252-1fe4-42fc-8266-54272ecdbcb1" providerId="AD" clId="Web-{C21C192E-A142-196C-FE9D-ED0F89FC4128}" dt="2022-03-31T15:36:48.181" v="72" actId="20577"/>
        <pc:sldMkLst>
          <pc:docMk/>
          <pc:sldMk cId="302763812" sldId="256"/>
        </pc:sldMkLst>
        <pc:spChg chg="mod">
          <ac:chgData name="ULStudent:MARK.SHERIDAN" userId="S::20252137@studentmail.ul.ie::48a96252-1fe4-42fc-8266-54272ecdbcb1" providerId="AD" clId="Web-{C21C192E-A142-196C-FE9D-ED0F89FC4128}" dt="2022-03-31T15:36:22.072" v="71" actId="20577"/>
          <ac:spMkLst>
            <pc:docMk/>
            <pc:sldMk cId="302763812" sldId="256"/>
            <ac:spMk id="23" creationId="{A80A6790-C339-4EE3-BF71-318B3174F317}"/>
          </ac:spMkLst>
        </pc:spChg>
        <pc:spChg chg="mod">
          <ac:chgData name="ULStudent:MARK.SHERIDAN" userId="S::20252137@studentmail.ul.ie::48a96252-1fe4-42fc-8266-54272ecdbcb1" providerId="AD" clId="Web-{C21C192E-A142-196C-FE9D-ED0F89FC4128}" dt="2022-03-31T15:36:48.181" v="72" actId="20577"/>
          <ac:spMkLst>
            <pc:docMk/>
            <pc:sldMk cId="302763812" sldId="256"/>
            <ac:spMk id="28" creationId="{78609D30-5277-42D2-81ED-6FB7C6E7715D}"/>
          </ac:spMkLst>
        </pc:spChg>
      </pc:sldChg>
      <pc:sldChg chg="modSp">
        <pc:chgData name="ULStudent:MARK.SHERIDAN" userId="S::20252137@studentmail.ul.ie::48a96252-1fe4-42fc-8266-54272ecdbcb1" providerId="AD" clId="Web-{C21C192E-A142-196C-FE9D-ED0F89FC4128}" dt="2022-03-31T15:44:06.581" v="129" actId="20577"/>
        <pc:sldMkLst>
          <pc:docMk/>
          <pc:sldMk cId="3685710074" sldId="265"/>
        </pc:sldMkLst>
        <pc:spChg chg="mod">
          <ac:chgData name="ULStudent:MARK.SHERIDAN" userId="S::20252137@studentmail.ul.ie::48a96252-1fe4-42fc-8266-54272ecdbcb1" providerId="AD" clId="Web-{C21C192E-A142-196C-FE9D-ED0F89FC4128}" dt="2022-03-31T15:44:06.581" v="129" actId="20577"/>
          <ac:spMkLst>
            <pc:docMk/>
            <pc:sldMk cId="3685710074" sldId="265"/>
            <ac:spMk id="2" creationId="{7231C4E3-6CD1-45E6-9381-29532A9EA852}"/>
          </ac:spMkLst>
        </pc:spChg>
      </pc:sldChg>
      <pc:sldChg chg="modSp">
        <pc:chgData name="ULStudent:MARK.SHERIDAN" userId="S::20252137@studentmail.ul.ie::48a96252-1fe4-42fc-8266-54272ecdbcb1" providerId="AD" clId="Web-{C21C192E-A142-196C-FE9D-ED0F89FC4128}" dt="2022-03-31T15:42:15.528" v="126" actId="20577"/>
        <pc:sldMkLst>
          <pc:docMk/>
          <pc:sldMk cId="2290374997" sldId="266"/>
        </pc:sldMkLst>
        <pc:spChg chg="mod">
          <ac:chgData name="ULStudent:MARK.SHERIDAN" userId="S::20252137@studentmail.ul.ie::48a96252-1fe4-42fc-8266-54272ecdbcb1" providerId="AD" clId="Web-{C21C192E-A142-196C-FE9D-ED0F89FC4128}" dt="2022-03-31T15:42:15.528" v="126" actId="20577"/>
          <ac:spMkLst>
            <pc:docMk/>
            <pc:sldMk cId="2290374997" sldId="266"/>
            <ac:spMk id="2" creationId="{7231C4E3-6CD1-45E6-9381-29532A9EA852}"/>
          </ac:spMkLst>
        </pc:spChg>
      </pc:sldChg>
      <pc:sldChg chg="modSp">
        <pc:chgData name="ULStudent:MARK.SHERIDAN" userId="S::20252137@studentmail.ul.ie::48a96252-1fe4-42fc-8266-54272ecdbcb1" providerId="AD" clId="Web-{C21C192E-A142-196C-FE9D-ED0F89FC4128}" dt="2022-03-31T16:18:00.567" v="1011" actId="20577"/>
        <pc:sldMkLst>
          <pc:docMk/>
          <pc:sldMk cId="127444237" sldId="267"/>
        </pc:sldMkLst>
        <pc:spChg chg="mod">
          <ac:chgData name="ULStudent:MARK.SHERIDAN" userId="S::20252137@studentmail.ul.ie::48a96252-1fe4-42fc-8266-54272ecdbcb1" providerId="AD" clId="Web-{C21C192E-A142-196C-FE9D-ED0F89FC4128}" dt="2022-03-31T16:18:00.567" v="1011" actId="20577"/>
          <ac:spMkLst>
            <pc:docMk/>
            <pc:sldMk cId="127444237" sldId="267"/>
            <ac:spMk id="2" creationId="{7231C4E3-6CD1-45E6-9381-29532A9EA852}"/>
          </ac:spMkLst>
        </pc:spChg>
      </pc:sldChg>
      <pc:sldChg chg="addSp delSp modSp">
        <pc:chgData name="ULStudent:MARK.SHERIDAN" userId="S::20252137@studentmail.ul.ie::48a96252-1fe4-42fc-8266-54272ecdbcb1" providerId="AD" clId="Web-{C21C192E-A142-196C-FE9D-ED0F89FC4128}" dt="2022-03-31T15:53:36.831" v="132" actId="20577"/>
        <pc:sldMkLst>
          <pc:docMk/>
          <pc:sldMk cId="1072068788" sldId="269"/>
        </pc:sldMkLst>
        <pc:spChg chg="mod">
          <ac:chgData name="ULStudent:MARK.SHERIDAN" userId="S::20252137@studentmail.ul.ie::48a96252-1fe4-42fc-8266-54272ecdbcb1" providerId="AD" clId="Web-{C21C192E-A142-196C-FE9D-ED0F89FC4128}" dt="2022-03-31T15:53:36.831" v="132" actId="20577"/>
          <ac:spMkLst>
            <pc:docMk/>
            <pc:sldMk cId="1072068788" sldId="269"/>
            <ac:spMk id="2" creationId="{7231C4E3-6CD1-45E6-9381-29532A9EA852}"/>
          </ac:spMkLst>
        </pc:spChg>
        <pc:picChg chg="add del mod">
          <ac:chgData name="ULStudent:MARK.SHERIDAN" userId="S::20252137@studentmail.ul.ie::48a96252-1fe4-42fc-8266-54272ecdbcb1" providerId="AD" clId="Web-{C21C192E-A142-196C-FE9D-ED0F89FC4128}" dt="2022-03-31T15:25:22.691" v="18"/>
          <ac:picMkLst>
            <pc:docMk/>
            <pc:sldMk cId="1072068788" sldId="269"/>
            <ac:picMk id="3" creationId="{A2996B18-D8E3-2419-24F7-0AA2A6DCA316}"/>
          </ac:picMkLst>
        </pc:picChg>
        <pc:picChg chg="add del mod">
          <ac:chgData name="ULStudent:MARK.SHERIDAN" userId="S::20252137@studentmail.ul.ie::48a96252-1fe4-42fc-8266-54272ecdbcb1" providerId="AD" clId="Web-{C21C192E-A142-196C-FE9D-ED0F89FC4128}" dt="2022-03-31T15:27:28.416" v="40"/>
          <ac:picMkLst>
            <pc:docMk/>
            <pc:sldMk cId="1072068788" sldId="269"/>
            <ac:picMk id="4" creationId="{DDDD1A47-EF7E-6F40-9FD1-DFEBC0EEF8D2}"/>
          </ac:picMkLst>
        </pc:picChg>
      </pc:sldChg>
      <pc:sldChg chg="modSp">
        <pc:chgData name="ULStudent:MARK.SHERIDAN" userId="S::20252137@studentmail.ul.ie::48a96252-1fe4-42fc-8266-54272ecdbcb1" providerId="AD" clId="Web-{C21C192E-A142-196C-FE9D-ED0F89FC4128}" dt="2022-03-31T16:12:37.378" v="619" actId="20577"/>
        <pc:sldMkLst>
          <pc:docMk/>
          <pc:sldMk cId="1779263598" sldId="275"/>
        </pc:sldMkLst>
        <pc:spChg chg="mod">
          <ac:chgData name="ULStudent:MARK.SHERIDAN" userId="S::20252137@studentmail.ul.ie::48a96252-1fe4-42fc-8266-54272ecdbcb1" providerId="AD" clId="Web-{C21C192E-A142-196C-FE9D-ED0F89FC4128}" dt="2022-03-31T16:12:37.378" v="619" actId="20577"/>
          <ac:spMkLst>
            <pc:docMk/>
            <pc:sldMk cId="1779263598" sldId="275"/>
            <ac:spMk id="2" creationId="{7231C4E3-6CD1-45E6-9381-29532A9EA852}"/>
          </ac:spMkLst>
        </pc:spChg>
        <pc:spChg chg="mod">
          <ac:chgData name="ULStudent:MARK.SHERIDAN" userId="S::20252137@studentmail.ul.ie::48a96252-1fe4-42fc-8266-54272ecdbcb1" providerId="AD" clId="Web-{C21C192E-A142-196C-FE9D-ED0F89FC4128}" dt="2022-03-31T16:07:57.565" v="373" actId="20577"/>
          <ac:spMkLst>
            <pc:docMk/>
            <pc:sldMk cId="1779263598" sldId="275"/>
            <ac:spMk id="23" creationId="{A80A6790-C339-4EE3-BF71-318B3174F317}"/>
          </ac:spMkLst>
        </pc:spChg>
      </pc:sldChg>
      <pc:sldChg chg="modSp">
        <pc:chgData name="ULStudent:MARK.SHERIDAN" userId="S::20252137@studentmail.ul.ie::48a96252-1fe4-42fc-8266-54272ecdbcb1" providerId="AD" clId="Web-{C21C192E-A142-196C-FE9D-ED0F89FC4128}" dt="2022-03-31T16:13:44.897" v="682" actId="20577"/>
        <pc:sldMkLst>
          <pc:docMk/>
          <pc:sldMk cId="118325167" sldId="276"/>
        </pc:sldMkLst>
        <pc:spChg chg="mod">
          <ac:chgData name="ULStudent:MARK.SHERIDAN" userId="S::20252137@studentmail.ul.ie::48a96252-1fe4-42fc-8266-54272ecdbcb1" providerId="AD" clId="Web-{C21C192E-A142-196C-FE9D-ED0F89FC4128}" dt="2022-03-31T16:13:44.897" v="682" actId="20577"/>
          <ac:spMkLst>
            <pc:docMk/>
            <pc:sldMk cId="118325167" sldId="276"/>
            <ac:spMk id="2" creationId="{7231C4E3-6CD1-45E6-9381-29532A9EA852}"/>
          </ac:spMkLst>
        </pc:spChg>
      </pc:sldChg>
      <pc:sldChg chg="addSp delSp modSp add mod ord replId setBg">
        <pc:chgData name="ULStudent:MARK.SHERIDAN" userId="S::20252137@studentmail.ul.ie::48a96252-1fe4-42fc-8266-54272ecdbcb1" providerId="AD" clId="Web-{C21C192E-A142-196C-FE9D-ED0F89FC4128}" dt="2022-03-31T16:20:17.153" v="1017"/>
        <pc:sldMkLst>
          <pc:docMk/>
          <pc:sldMk cId="856026117" sldId="277"/>
        </pc:sldMkLst>
        <pc:spChg chg="add del mod">
          <ac:chgData name="ULStudent:MARK.SHERIDAN" userId="S::20252137@studentmail.ul.ie::48a96252-1fe4-42fc-8266-54272ecdbcb1" providerId="AD" clId="Web-{C21C192E-A142-196C-FE9D-ED0F89FC4128}" dt="2022-03-31T15:23:35.841" v="10"/>
          <ac:spMkLst>
            <pc:docMk/>
            <pc:sldMk cId="856026117" sldId="277"/>
            <ac:spMk id="2" creationId="{7231C4E3-6CD1-45E6-9381-29532A9EA852}"/>
          </ac:spMkLst>
        </pc:spChg>
        <pc:spChg chg="mod ord">
          <ac:chgData name="ULStudent:MARK.SHERIDAN" userId="S::20252137@studentmail.ul.ie::48a96252-1fe4-42fc-8266-54272ecdbcb1" providerId="AD" clId="Web-{C21C192E-A142-196C-FE9D-ED0F89FC4128}" dt="2022-03-31T16:20:12.559" v="1015" actId="20577"/>
          <ac:spMkLst>
            <pc:docMk/>
            <pc:sldMk cId="856026117" sldId="277"/>
            <ac:spMk id="23" creationId="{A80A6790-C339-4EE3-BF71-318B3174F317}"/>
          </ac:spMkLst>
        </pc:spChg>
        <pc:spChg chg="mod">
          <ac:chgData name="ULStudent:MARK.SHERIDAN" userId="S::20252137@studentmail.ul.ie::48a96252-1fe4-42fc-8266-54272ecdbcb1" providerId="AD" clId="Web-{C21C192E-A142-196C-FE9D-ED0F89FC4128}" dt="2022-03-31T15:28:21.201" v="43"/>
          <ac:spMkLst>
            <pc:docMk/>
            <pc:sldMk cId="856026117" sldId="277"/>
            <ac:spMk id="28" creationId="{78609D30-5277-42D2-81ED-6FB7C6E7715D}"/>
          </ac:spMkLst>
        </pc:spChg>
        <pc:spChg chg="add">
          <ac:chgData name="ULStudent:MARK.SHERIDAN" userId="S::20252137@studentmail.ul.ie::48a96252-1fe4-42fc-8266-54272ecdbcb1" providerId="AD" clId="Web-{C21C192E-A142-196C-FE9D-ED0F89FC4128}" dt="2022-03-31T15:28:21.201" v="43"/>
          <ac:spMkLst>
            <pc:docMk/>
            <pc:sldMk cId="856026117" sldId="277"/>
            <ac:spMk id="33" creationId="{27BDFED6-6E33-4606-AFE2-886ADB1C018E}"/>
          </ac:spMkLst>
        </pc:spChg>
        <pc:spChg chg="add">
          <ac:chgData name="ULStudent:MARK.SHERIDAN" userId="S::20252137@studentmail.ul.ie::48a96252-1fe4-42fc-8266-54272ecdbcb1" providerId="AD" clId="Web-{C21C192E-A142-196C-FE9D-ED0F89FC4128}" dt="2022-03-31T15:28:21.201" v="43"/>
          <ac:spMkLst>
            <pc:docMk/>
            <pc:sldMk cId="856026117" sldId="277"/>
            <ac:spMk id="35" creationId="{890DEF05-784E-4B61-89E4-04C4ECF4E5A0}"/>
          </ac:spMkLst>
        </pc:spChg>
        <pc:picChg chg="add del mod">
          <ac:chgData name="ULStudent:MARK.SHERIDAN" userId="S::20252137@studentmail.ul.ie::48a96252-1fe4-42fc-8266-54272ecdbcb1" providerId="AD" clId="Web-{C21C192E-A142-196C-FE9D-ED0F89FC4128}" dt="2022-03-31T15:24:44.282" v="13"/>
          <ac:picMkLst>
            <pc:docMk/>
            <pc:sldMk cId="856026117" sldId="277"/>
            <ac:picMk id="3" creationId="{154050C4-F266-BA46-C112-8D0FDEAF56A5}"/>
          </ac:picMkLst>
        </pc:picChg>
        <pc:picChg chg="add del mod">
          <ac:chgData name="ULStudent:MARK.SHERIDAN" userId="S::20252137@studentmail.ul.ie::48a96252-1fe4-42fc-8266-54272ecdbcb1" providerId="AD" clId="Web-{C21C192E-A142-196C-FE9D-ED0F89FC4128}" dt="2022-03-31T15:25:39.645" v="21"/>
          <ac:picMkLst>
            <pc:docMk/>
            <pc:sldMk cId="856026117" sldId="277"/>
            <ac:picMk id="4" creationId="{2374DB68-7A26-49B5-2879-B4F5F6FC71C0}"/>
          </ac:picMkLst>
        </pc:picChg>
        <pc:picChg chg="add del mod">
          <ac:chgData name="ULStudent:MARK.SHERIDAN" userId="S::20252137@studentmail.ul.ie::48a96252-1fe4-42fc-8266-54272ecdbcb1" providerId="AD" clId="Web-{C21C192E-A142-196C-FE9D-ED0F89FC4128}" dt="2022-03-31T15:25:41.707" v="23"/>
          <ac:picMkLst>
            <pc:docMk/>
            <pc:sldMk cId="856026117" sldId="277"/>
            <ac:picMk id="5" creationId="{D43BBA97-4DFE-3EC8-CE6D-664A45BC5C9C}"/>
          </ac:picMkLst>
        </pc:picChg>
        <pc:picChg chg="add del mod">
          <ac:chgData name="ULStudent:MARK.SHERIDAN" userId="S::20252137@studentmail.ul.ie::48a96252-1fe4-42fc-8266-54272ecdbcb1" providerId="AD" clId="Web-{C21C192E-A142-196C-FE9D-ED0F89FC4128}" dt="2022-03-31T15:26:42.055" v="29"/>
          <ac:picMkLst>
            <pc:docMk/>
            <pc:sldMk cId="856026117" sldId="277"/>
            <ac:picMk id="6" creationId="{2A42B103-C541-4DBC-6704-4BB05A4FAD40}"/>
          </ac:picMkLst>
        </pc:picChg>
        <pc:picChg chg="add del mod">
          <ac:chgData name="ULStudent:MARK.SHERIDAN" userId="S::20252137@studentmail.ul.ie::48a96252-1fe4-42fc-8266-54272ecdbcb1" providerId="AD" clId="Web-{C21C192E-A142-196C-FE9D-ED0F89FC4128}" dt="2022-03-31T15:27:00.261" v="33"/>
          <ac:picMkLst>
            <pc:docMk/>
            <pc:sldMk cId="856026117" sldId="277"/>
            <ac:picMk id="7" creationId="{FD799BEF-240D-B109-0294-854FFF674D52}"/>
          </ac:picMkLst>
        </pc:picChg>
        <pc:picChg chg="add mod ord">
          <ac:chgData name="ULStudent:MARK.SHERIDAN" userId="S::20252137@studentmail.ul.ie::48a96252-1fe4-42fc-8266-54272ecdbcb1" providerId="AD" clId="Web-{C21C192E-A142-196C-FE9D-ED0F89FC4128}" dt="2022-03-31T15:35:07.457" v="66" actId="1076"/>
          <ac:picMkLst>
            <pc:docMk/>
            <pc:sldMk cId="856026117" sldId="277"/>
            <ac:picMk id="8" creationId="{C4BA739F-708C-3D69-D162-E59D45A014C4}"/>
          </ac:picMkLst>
        </pc:picChg>
        <pc:picChg chg="mod">
          <ac:chgData name="ULStudent:MARK.SHERIDAN" userId="S::20252137@studentmail.ul.ie::48a96252-1fe4-42fc-8266-54272ecdbcb1" providerId="AD" clId="Web-{C21C192E-A142-196C-FE9D-ED0F89FC4128}" dt="2022-03-31T15:31:47.556" v="62" actId="14100"/>
          <ac:picMkLst>
            <pc:docMk/>
            <pc:sldMk cId="856026117" sldId="277"/>
            <ac:picMk id="13" creationId="{1BB58510-A5E9-4777-8340-069475CAC55C}"/>
          </ac:picMkLst>
        </pc:picChg>
        <pc:cxnChg chg="add">
          <ac:chgData name="ULStudent:MARK.SHERIDAN" userId="S::20252137@studentmail.ul.ie::48a96252-1fe4-42fc-8266-54272ecdbcb1" providerId="AD" clId="Web-{C21C192E-A142-196C-FE9D-ED0F89FC4128}" dt="2022-03-31T15:28:21.201" v="43"/>
          <ac:cxnSpMkLst>
            <pc:docMk/>
            <pc:sldMk cId="856026117" sldId="277"/>
            <ac:cxnSpMk id="37" creationId="{C41BAEC7-F7B0-4224-8B18-8F74B7D87F0B}"/>
          </ac:cxnSpMkLst>
        </pc:cxnChg>
      </pc:sldChg>
      <pc:sldChg chg="modSp add del replId">
        <pc:chgData name="ULStudent:MARK.SHERIDAN" userId="S::20252137@studentmail.ul.ie::48a96252-1fe4-42fc-8266-54272ecdbcb1" providerId="AD" clId="Web-{C21C192E-A142-196C-FE9D-ED0F89FC4128}" dt="2022-03-31T16:04:13.131" v="155"/>
        <pc:sldMkLst>
          <pc:docMk/>
          <pc:sldMk cId="213456250" sldId="278"/>
        </pc:sldMkLst>
        <pc:spChg chg="mod">
          <ac:chgData name="ULStudent:MARK.SHERIDAN" userId="S::20252137@studentmail.ul.ie::48a96252-1fe4-42fc-8266-54272ecdbcb1" providerId="AD" clId="Web-{C21C192E-A142-196C-FE9D-ED0F89FC4128}" dt="2022-03-31T15:40:24.365" v="108" actId="20577"/>
          <ac:spMkLst>
            <pc:docMk/>
            <pc:sldMk cId="213456250" sldId="278"/>
            <ac:spMk id="2" creationId="{7231C4E3-6CD1-45E6-9381-29532A9EA852}"/>
          </ac:spMkLst>
        </pc:spChg>
      </pc:sldChg>
      <pc:sldChg chg="addSp delSp modSp add del replId">
        <pc:chgData name="ULStudent:MARK.SHERIDAN" userId="S::20252137@studentmail.ul.ie::48a96252-1fe4-42fc-8266-54272ecdbcb1" providerId="AD" clId="Web-{C21C192E-A142-196C-FE9D-ED0F89FC4128}" dt="2022-03-31T15:26:43.398" v="30"/>
        <pc:sldMkLst>
          <pc:docMk/>
          <pc:sldMk cId="1785515893" sldId="278"/>
        </pc:sldMkLst>
        <pc:picChg chg="add del mod">
          <ac:chgData name="ULStudent:MARK.SHERIDAN" userId="S::20252137@studentmail.ul.ie::48a96252-1fe4-42fc-8266-54272ecdbcb1" providerId="AD" clId="Web-{C21C192E-A142-196C-FE9D-ED0F89FC4128}" dt="2022-03-31T15:26:40.258" v="28"/>
          <ac:picMkLst>
            <pc:docMk/>
            <pc:sldMk cId="1785515893" sldId="278"/>
            <ac:picMk id="2" creationId="{52A027A3-139C-4E9B-C2D8-9C7C3FC2849F}"/>
          </ac:picMkLst>
        </pc:picChg>
        <pc:picChg chg="del">
          <ac:chgData name="ULStudent:MARK.SHERIDAN" userId="S::20252137@studentmail.ul.ie::48a96252-1fe4-42fc-8266-54272ecdbcb1" providerId="AD" clId="Web-{C21C192E-A142-196C-FE9D-ED0F89FC4128}" dt="2022-03-31T15:26:21.147" v="26"/>
          <ac:picMkLst>
            <pc:docMk/>
            <pc:sldMk cId="1785515893" sldId="278"/>
            <ac:picMk id="6" creationId="{2A42B103-C541-4DBC-6704-4BB05A4FAD40}"/>
          </ac:picMkLst>
        </pc:picChg>
      </pc:sldChg>
    </pc:docChg>
  </pc:docChgLst>
  <pc:docChgLst>
    <pc:chgData name="ULStudent:CATHAL.CROWE" userId="S::21320128@studentmail.ul.ie::e01a80f5-1c64-4138-9625-a2a8af663b7f" providerId="AD" clId="Web-{688D9011-DE3C-B0F4-3136-9163C13036D6}"/>
    <pc:docChg chg="addSld modSld sldOrd">
      <pc:chgData name="ULStudent:CATHAL.CROWE" userId="S::21320128@studentmail.ul.ie::e01a80f5-1c64-4138-9625-a2a8af663b7f" providerId="AD" clId="Web-{688D9011-DE3C-B0F4-3136-9163C13036D6}" dt="2022-04-01T13:37:13.628" v="78" actId="1076"/>
      <pc:docMkLst>
        <pc:docMk/>
      </pc:docMkLst>
      <pc:sldChg chg="ord">
        <pc:chgData name="ULStudent:CATHAL.CROWE" userId="S::21320128@studentmail.ul.ie::e01a80f5-1c64-4138-9625-a2a8af663b7f" providerId="AD" clId="Web-{688D9011-DE3C-B0F4-3136-9163C13036D6}" dt="2022-04-01T13:31:40.684" v="46"/>
        <pc:sldMkLst>
          <pc:docMk/>
          <pc:sldMk cId="2204815961" sldId="273"/>
        </pc:sldMkLst>
      </pc:sldChg>
      <pc:sldChg chg="modSp">
        <pc:chgData name="ULStudent:CATHAL.CROWE" userId="S::21320128@studentmail.ul.ie::e01a80f5-1c64-4138-9625-a2a8af663b7f" providerId="AD" clId="Web-{688D9011-DE3C-B0F4-3136-9163C13036D6}" dt="2022-04-01T13:25:09.363" v="0" actId="1076"/>
        <pc:sldMkLst>
          <pc:docMk/>
          <pc:sldMk cId="1442454471" sldId="281"/>
        </pc:sldMkLst>
        <pc:picChg chg="mod">
          <ac:chgData name="ULStudent:CATHAL.CROWE" userId="S::21320128@studentmail.ul.ie::e01a80f5-1c64-4138-9625-a2a8af663b7f" providerId="AD" clId="Web-{688D9011-DE3C-B0F4-3136-9163C13036D6}" dt="2022-04-01T13:25:09.363" v="0" actId="1076"/>
          <ac:picMkLst>
            <pc:docMk/>
            <pc:sldMk cId="1442454471" sldId="281"/>
            <ac:picMk id="2" creationId="{8AF669B1-E617-E6F0-8AB6-F1760BDBC98B}"/>
          </ac:picMkLst>
        </pc:picChg>
      </pc:sldChg>
      <pc:sldChg chg="addSp delSp modSp add ord replId">
        <pc:chgData name="ULStudent:CATHAL.CROWE" userId="S::21320128@studentmail.ul.ie::e01a80f5-1c64-4138-9625-a2a8af663b7f" providerId="AD" clId="Web-{688D9011-DE3C-B0F4-3136-9163C13036D6}" dt="2022-04-01T13:33:10.748" v="51" actId="1076"/>
        <pc:sldMkLst>
          <pc:docMk/>
          <pc:sldMk cId="3833159472" sldId="282"/>
        </pc:sldMkLst>
        <pc:spChg chg="mod">
          <ac:chgData name="ULStudent:CATHAL.CROWE" userId="S::21320128@studentmail.ul.ie::e01a80f5-1c64-4138-9625-a2a8af663b7f" providerId="AD" clId="Web-{688D9011-DE3C-B0F4-3136-9163C13036D6}" dt="2022-04-01T13:28:09.711" v="41" actId="14100"/>
          <ac:spMkLst>
            <pc:docMk/>
            <pc:sldMk cId="3833159472" sldId="282"/>
            <ac:spMk id="23" creationId="{A80A6790-C339-4EE3-BF71-318B3174F317}"/>
          </ac:spMkLst>
        </pc:spChg>
        <pc:picChg chg="add mod">
          <ac:chgData name="ULStudent:CATHAL.CROWE" userId="S::21320128@studentmail.ul.ie::e01a80f5-1c64-4138-9625-a2a8af663b7f" providerId="AD" clId="Web-{688D9011-DE3C-B0F4-3136-9163C13036D6}" dt="2022-04-01T13:33:10.748" v="51" actId="1076"/>
          <ac:picMkLst>
            <pc:docMk/>
            <pc:sldMk cId="3833159472" sldId="282"/>
            <ac:picMk id="2" creationId="{48CDC391-9C9C-33B7-E88F-19F94FFC20E7}"/>
          </ac:picMkLst>
        </pc:picChg>
        <pc:picChg chg="del">
          <ac:chgData name="ULStudent:CATHAL.CROWE" userId="S::21320128@studentmail.ul.ie::e01a80f5-1c64-4138-9625-a2a8af663b7f" providerId="AD" clId="Web-{688D9011-DE3C-B0F4-3136-9163C13036D6}" dt="2022-04-01T13:28:06.414" v="40"/>
          <ac:picMkLst>
            <pc:docMk/>
            <pc:sldMk cId="3833159472" sldId="282"/>
            <ac:picMk id="3" creationId="{2EB8C027-17A8-F9E8-6BE0-8CC85E2B0EF6}"/>
          </ac:picMkLst>
        </pc:picChg>
        <pc:picChg chg="add mod">
          <ac:chgData name="ULStudent:CATHAL.CROWE" userId="S::21320128@studentmail.ul.ie::e01a80f5-1c64-4138-9625-a2a8af663b7f" providerId="AD" clId="Web-{688D9011-DE3C-B0F4-3136-9163C13036D6}" dt="2022-04-01T13:32:37.513" v="49" actId="1076"/>
          <ac:picMkLst>
            <pc:docMk/>
            <pc:sldMk cId="3833159472" sldId="282"/>
            <ac:picMk id="5" creationId="{176C0BF5-2D83-525D-61C8-C86A093EE3E8}"/>
          </ac:picMkLst>
        </pc:picChg>
      </pc:sldChg>
      <pc:sldChg chg="addSp delSp modSp add ord replId">
        <pc:chgData name="ULStudent:CATHAL.CROWE" userId="S::21320128@studentmail.ul.ie::e01a80f5-1c64-4138-9625-a2a8af663b7f" providerId="AD" clId="Web-{688D9011-DE3C-B0F4-3136-9163C13036D6}" dt="2022-04-01T13:37:13.628" v="78" actId="1076"/>
        <pc:sldMkLst>
          <pc:docMk/>
          <pc:sldMk cId="882100050" sldId="283"/>
        </pc:sldMkLst>
        <pc:spChg chg="mod">
          <ac:chgData name="ULStudent:CATHAL.CROWE" userId="S::21320128@studentmail.ul.ie::e01a80f5-1c64-4138-9625-a2a8af663b7f" providerId="AD" clId="Web-{688D9011-DE3C-B0F4-3136-9163C13036D6}" dt="2022-04-01T13:33:54.452" v="63" actId="14100"/>
          <ac:spMkLst>
            <pc:docMk/>
            <pc:sldMk cId="882100050" sldId="283"/>
            <ac:spMk id="23" creationId="{A80A6790-C339-4EE3-BF71-318B3174F317}"/>
          </ac:spMkLst>
        </pc:spChg>
        <pc:picChg chg="del">
          <ac:chgData name="ULStudent:CATHAL.CROWE" userId="S::21320128@studentmail.ul.ie::e01a80f5-1c64-4138-9625-a2a8af663b7f" providerId="AD" clId="Web-{688D9011-DE3C-B0F4-3136-9163C13036D6}" dt="2022-04-01T13:33:56.749" v="64"/>
          <ac:picMkLst>
            <pc:docMk/>
            <pc:sldMk cId="882100050" sldId="283"/>
            <ac:picMk id="2" creationId="{48CDC391-9C9C-33B7-E88F-19F94FFC20E7}"/>
          </ac:picMkLst>
        </pc:picChg>
        <pc:picChg chg="add mod">
          <ac:chgData name="ULStudent:CATHAL.CROWE" userId="S::21320128@studentmail.ul.ie::e01a80f5-1c64-4138-9625-a2a8af663b7f" providerId="AD" clId="Web-{688D9011-DE3C-B0F4-3136-9163C13036D6}" dt="2022-04-01T13:35:35.501" v="73" actId="1076"/>
          <ac:picMkLst>
            <pc:docMk/>
            <pc:sldMk cId="882100050" sldId="283"/>
            <ac:picMk id="3" creationId="{36F356DA-C58E-C26C-50AC-F31FA3D109C8}"/>
          </ac:picMkLst>
        </pc:picChg>
        <pc:picChg chg="del">
          <ac:chgData name="ULStudent:CATHAL.CROWE" userId="S::21320128@studentmail.ul.ie::e01a80f5-1c64-4138-9625-a2a8af663b7f" providerId="AD" clId="Web-{688D9011-DE3C-B0F4-3136-9163C13036D6}" dt="2022-04-01T13:33:59.218" v="65"/>
          <ac:picMkLst>
            <pc:docMk/>
            <pc:sldMk cId="882100050" sldId="283"/>
            <ac:picMk id="5" creationId="{176C0BF5-2D83-525D-61C8-C86A093EE3E8}"/>
          </ac:picMkLst>
        </pc:picChg>
        <pc:picChg chg="add mod">
          <ac:chgData name="ULStudent:CATHAL.CROWE" userId="S::21320128@studentmail.ul.ie::e01a80f5-1c64-4138-9625-a2a8af663b7f" providerId="AD" clId="Web-{688D9011-DE3C-B0F4-3136-9163C13036D6}" dt="2022-04-01T13:37:13.628" v="78" actId="1076"/>
          <ac:picMkLst>
            <pc:docMk/>
            <pc:sldMk cId="882100050" sldId="283"/>
            <ac:picMk id="6" creationId="{62BECECC-0381-1D85-0E1F-C0E479A0CFDE}"/>
          </ac:picMkLst>
        </pc:picChg>
      </pc:sldChg>
    </pc:docChg>
  </pc:docChgLst>
  <pc:docChgLst>
    <pc:chgData name="ULStudent:MOHD.HUMAYUN" userId="S::21332207@studentmail.ul.ie::1ab70410-0811-4a66-afe9-afe57e1dac0e" providerId="AD" clId="Web-{F72358B2-7BEC-6357-81E8-097151947D50}"/>
    <pc:docChg chg="addSld delSld modSld">
      <pc:chgData name="ULStudent:MOHD.HUMAYUN" userId="S::21332207@studentmail.ul.ie::1ab70410-0811-4a66-afe9-afe57e1dac0e" providerId="AD" clId="Web-{F72358B2-7BEC-6357-81E8-097151947D50}" dt="2022-03-30T15:20:24.715" v="78" actId="20577"/>
      <pc:docMkLst>
        <pc:docMk/>
      </pc:docMkLst>
      <pc:sldChg chg="addSp delSp modSp">
        <pc:chgData name="ULStudent:MOHD.HUMAYUN" userId="S::21332207@studentmail.ul.ie::1ab70410-0811-4a66-afe9-afe57e1dac0e" providerId="AD" clId="Web-{F72358B2-7BEC-6357-81E8-097151947D50}" dt="2022-03-30T14:41:59.683" v="19" actId="20577"/>
        <pc:sldMkLst>
          <pc:docMk/>
          <pc:sldMk cId="3685710074" sldId="265"/>
        </pc:sldMkLst>
        <pc:spChg chg="add del mod">
          <ac:chgData name="ULStudent:MOHD.HUMAYUN" userId="S::21332207@studentmail.ul.ie::1ab70410-0811-4a66-afe9-afe57e1dac0e" providerId="AD" clId="Web-{F72358B2-7BEC-6357-81E8-097151947D50}" dt="2022-03-30T14:41:59.683" v="19" actId="20577"/>
          <ac:spMkLst>
            <pc:docMk/>
            <pc:sldMk cId="3685710074" sldId="265"/>
            <ac:spMk id="2" creationId="{7231C4E3-6CD1-45E6-9381-29532A9EA852}"/>
          </ac:spMkLst>
        </pc:spChg>
        <pc:picChg chg="mod">
          <ac:chgData name="ULStudent:MOHD.HUMAYUN" userId="S::21332207@studentmail.ul.ie::1ab70410-0811-4a66-afe9-afe57e1dac0e" providerId="AD" clId="Web-{F72358B2-7BEC-6357-81E8-097151947D50}" dt="2022-03-30T14:40:35.650" v="8" actId="14100"/>
          <ac:picMkLst>
            <pc:docMk/>
            <pc:sldMk cId="3685710074" sldId="265"/>
            <ac:picMk id="13" creationId="{1BB58510-A5E9-4777-8340-069475CAC55C}"/>
          </ac:picMkLst>
        </pc:picChg>
      </pc:sldChg>
      <pc:sldChg chg="modSp">
        <pc:chgData name="ULStudent:MOHD.HUMAYUN" userId="S::21332207@studentmail.ul.ie::1ab70410-0811-4a66-afe9-afe57e1dac0e" providerId="AD" clId="Web-{F72358B2-7BEC-6357-81E8-097151947D50}" dt="2022-03-30T15:18:01.898" v="68" actId="20577"/>
        <pc:sldMkLst>
          <pc:docMk/>
          <pc:sldMk cId="127444237" sldId="267"/>
        </pc:sldMkLst>
        <pc:spChg chg="mod">
          <ac:chgData name="ULStudent:MOHD.HUMAYUN" userId="S::21332207@studentmail.ul.ie::1ab70410-0811-4a66-afe9-afe57e1dac0e" providerId="AD" clId="Web-{F72358B2-7BEC-6357-81E8-097151947D50}" dt="2022-03-30T15:18:01.898" v="68" actId="20577"/>
          <ac:spMkLst>
            <pc:docMk/>
            <pc:sldMk cId="127444237" sldId="267"/>
            <ac:spMk id="2" creationId="{7231C4E3-6CD1-45E6-9381-29532A9EA852}"/>
          </ac:spMkLst>
        </pc:spChg>
      </pc:sldChg>
      <pc:sldChg chg="modSp">
        <pc:chgData name="ULStudent:MOHD.HUMAYUN" userId="S::21332207@studentmail.ul.ie::1ab70410-0811-4a66-afe9-afe57e1dac0e" providerId="AD" clId="Web-{F72358B2-7BEC-6357-81E8-097151947D50}" dt="2022-03-30T15:12:26.142" v="58" actId="20577"/>
        <pc:sldMkLst>
          <pc:docMk/>
          <pc:sldMk cId="1072068788" sldId="269"/>
        </pc:sldMkLst>
        <pc:spChg chg="mod">
          <ac:chgData name="ULStudent:MOHD.HUMAYUN" userId="S::21332207@studentmail.ul.ie::1ab70410-0811-4a66-afe9-afe57e1dac0e" providerId="AD" clId="Web-{F72358B2-7BEC-6357-81E8-097151947D50}" dt="2022-03-30T15:12:26.142" v="58" actId="20577"/>
          <ac:spMkLst>
            <pc:docMk/>
            <pc:sldMk cId="1072068788" sldId="269"/>
            <ac:spMk id="2" creationId="{7231C4E3-6CD1-45E6-9381-29532A9EA852}"/>
          </ac:spMkLst>
        </pc:spChg>
      </pc:sldChg>
      <pc:sldChg chg="modSp">
        <pc:chgData name="ULStudent:MOHD.HUMAYUN" userId="S::21332207@studentmail.ul.ie::1ab70410-0811-4a66-afe9-afe57e1dac0e" providerId="AD" clId="Web-{F72358B2-7BEC-6357-81E8-097151947D50}" dt="2022-03-30T15:10:28.483" v="47" actId="20577"/>
        <pc:sldMkLst>
          <pc:docMk/>
          <pc:sldMk cId="3724142260" sldId="271"/>
        </pc:sldMkLst>
        <pc:spChg chg="mod">
          <ac:chgData name="ULStudent:MOHD.HUMAYUN" userId="S::21332207@studentmail.ul.ie::1ab70410-0811-4a66-afe9-afe57e1dac0e" providerId="AD" clId="Web-{F72358B2-7BEC-6357-81E8-097151947D50}" dt="2022-03-30T15:10:28.483" v="47" actId="20577"/>
          <ac:spMkLst>
            <pc:docMk/>
            <pc:sldMk cId="3724142260" sldId="271"/>
            <ac:spMk id="2" creationId="{7231C4E3-6CD1-45E6-9381-29532A9EA852}"/>
          </ac:spMkLst>
        </pc:spChg>
      </pc:sldChg>
      <pc:sldChg chg="modSp">
        <pc:chgData name="ULStudent:MOHD.HUMAYUN" userId="S::21332207@studentmail.ul.ie::1ab70410-0811-4a66-afe9-afe57e1dac0e" providerId="AD" clId="Web-{F72358B2-7BEC-6357-81E8-097151947D50}" dt="2022-03-30T15:20:24.715" v="78" actId="20577"/>
        <pc:sldMkLst>
          <pc:docMk/>
          <pc:sldMk cId="2700787543" sldId="272"/>
        </pc:sldMkLst>
        <pc:spChg chg="mod">
          <ac:chgData name="ULStudent:MOHD.HUMAYUN" userId="S::21332207@studentmail.ul.ie::1ab70410-0811-4a66-afe9-afe57e1dac0e" providerId="AD" clId="Web-{F72358B2-7BEC-6357-81E8-097151947D50}" dt="2022-03-30T15:20:24.715" v="78" actId="20577"/>
          <ac:spMkLst>
            <pc:docMk/>
            <pc:sldMk cId="2700787543" sldId="272"/>
            <ac:spMk id="2" creationId="{7231C4E3-6CD1-45E6-9381-29532A9EA852}"/>
          </ac:spMkLst>
        </pc:spChg>
      </pc:sldChg>
      <pc:sldChg chg="addSp delSp modSp add del">
        <pc:chgData name="ULStudent:MOHD.HUMAYUN" userId="S::21332207@studentmail.ul.ie::1ab70410-0811-4a66-afe9-afe57e1dac0e" providerId="AD" clId="Web-{F72358B2-7BEC-6357-81E8-097151947D50}" dt="2022-03-30T14:53:19.072" v="44" actId="14100"/>
        <pc:sldMkLst>
          <pc:docMk/>
          <pc:sldMk cId="2204815961" sldId="273"/>
        </pc:sldMkLst>
        <pc:spChg chg="add del mod">
          <ac:chgData name="ULStudent:MOHD.HUMAYUN" userId="S::21332207@studentmail.ul.ie::1ab70410-0811-4a66-afe9-afe57e1dac0e" providerId="AD" clId="Web-{F72358B2-7BEC-6357-81E8-097151947D50}" dt="2022-03-30T14:53:19.072" v="44" actId="14100"/>
          <ac:spMkLst>
            <pc:docMk/>
            <pc:sldMk cId="2204815961" sldId="273"/>
            <ac:spMk id="2" creationId="{7231C4E3-6CD1-45E6-9381-29532A9EA852}"/>
          </ac:spMkLst>
        </pc:spChg>
      </pc:sldChg>
      <pc:sldChg chg="modSp del">
        <pc:chgData name="ULStudent:MOHD.HUMAYUN" userId="S::21332207@studentmail.ul.ie::1ab70410-0811-4a66-afe9-afe57e1dac0e" providerId="AD" clId="Web-{F72358B2-7BEC-6357-81E8-097151947D50}" dt="2022-03-30T14:41:33.792" v="16"/>
        <pc:sldMkLst>
          <pc:docMk/>
          <pc:sldMk cId="513975236" sldId="274"/>
        </pc:sldMkLst>
        <pc:spChg chg="mod">
          <ac:chgData name="ULStudent:MOHD.HUMAYUN" userId="S::21332207@studentmail.ul.ie::1ab70410-0811-4a66-afe9-afe57e1dac0e" providerId="AD" clId="Web-{F72358B2-7BEC-6357-81E8-097151947D50}" dt="2022-03-30T14:39:20.383" v="1" actId="14100"/>
          <ac:spMkLst>
            <pc:docMk/>
            <pc:sldMk cId="513975236" sldId="274"/>
            <ac:spMk id="2" creationId="{7231C4E3-6CD1-45E6-9381-29532A9EA852}"/>
          </ac:spMkLst>
        </pc:spChg>
      </pc:sldChg>
      <pc:sldChg chg="modSp add replId">
        <pc:chgData name="ULStudent:MOHD.HUMAYUN" userId="S::21332207@studentmail.ul.ie::1ab70410-0811-4a66-afe9-afe57e1dac0e" providerId="AD" clId="Web-{F72358B2-7BEC-6357-81E8-097151947D50}" dt="2022-03-30T14:42:07.840" v="22" actId="20577"/>
        <pc:sldMkLst>
          <pc:docMk/>
          <pc:sldMk cId="2627131412" sldId="274"/>
        </pc:sldMkLst>
        <pc:spChg chg="mod">
          <ac:chgData name="ULStudent:MOHD.HUMAYUN" userId="S::21332207@studentmail.ul.ie::1ab70410-0811-4a66-afe9-afe57e1dac0e" providerId="AD" clId="Web-{F72358B2-7BEC-6357-81E8-097151947D50}" dt="2022-03-30T14:42:07.840" v="22" actId="20577"/>
          <ac:spMkLst>
            <pc:docMk/>
            <pc:sldMk cId="2627131412" sldId="274"/>
            <ac:spMk id="2" creationId="{7231C4E3-6CD1-45E6-9381-29532A9EA852}"/>
          </ac:spMkLst>
        </pc:spChg>
      </pc:sldChg>
      <pc:sldChg chg="add">
        <pc:chgData name="ULStudent:MOHD.HUMAYUN" userId="S::21332207@studentmail.ul.ie::1ab70410-0811-4a66-afe9-afe57e1dac0e" providerId="AD" clId="Web-{F72358B2-7BEC-6357-81E8-097151947D50}" dt="2022-03-30T14:51:17.819" v="30"/>
        <pc:sldMkLst>
          <pc:docMk/>
          <pc:sldMk cId="1334508315" sldId="275"/>
        </pc:sldMkLst>
      </pc:sldChg>
      <pc:sldChg chg="add replId">
        <pc:chgData name="ULStudent:MOHD.HUMAYUN" userId="S::21332207@studentmail.ul.ie::1ab70410-0811-4a66-afe9-afe57e1dac0e" providerId="AD" clId="Web-{F72358B2-7BEC-6357-81E8-097151947D50}" dt="2022-03-30T15:12:28.423" v="59"/>
        <pc:sldMkLst>
          <pc:docMk/>
          <pc:sldMk cId="2678320571" sldId="275"/>
        </pc:sldMkLst>
      </pc:sldChg>
    </pc:docChg>
  </pc:docChgLst>
  <pc:docChgLst>
    <pc:chgData name="ULStudent:MARK.SHERIDAN" userId="S::20252137@studentmail.ul.ie::48a96252-1fe4-42fc-8266-54272ecdbcb1" providerId="AD" clId="Web-{0721B17C-F19B-90A1-08A8-DFB355C1B8AE}"/>
    <pc:docChg chg="modSld">
      <pc:chgData name="ULStudent:MARK.SHERIDAN" userId="S::20252137@studentmail.ul.ie::48a96252-1fe4-42fc-8266-54272ecdbcb1" providerId="AD" clId="Web-{0721B17C-F19B-90A1-08A8-DFB355C1B8AE}" dt="2022-03-31T13:36:14.191" v="23" actId="14100"/>
      <pc:docMkLst>
        <pc:docMk/>
      </pc:docMkLst>
      <pc:sldChg chg="addSp modSp modCm">
        <pc:chgData name="ULStudent:MARK.SHERIDAN" userId="S::20252137@studentmail.ul.ie::48a96252-1fe4-42fc-8266-54272ecdbcb1" providerId="AD" clId="Web-{0721B17C-F19B-90A1-08A8-DFB355C1B8AE}" dt="2022-03-31T13:36:14.191" v="23" actId="14100"/>
        <pc:sldMkLst>
          <pc:docMk/>
          <pc:sldMk cId="118325167" sldId="276"/>
        </pc:sldMkLst>
        <pc:spChg chg="mod">
          <ac:chgData name="ULStudent:MARK.SHERIDAN" userId="S::20252137@studentmail.ul.ie::48a96252-1fe4-42fc-8266-54272ecdbcb1" providerId="AD" clId="Web-{0721B17C-F19B-90A1-08A8-DFB355C1B8AE}" dt="2022-03-31T12:37:01.138" v="8" actId="14100"/>
          <ac:spMkLst>
            <pc:docMk/>
            <pc:sldMk cId="118325167" sldId="276"/>
            <ac:spMk id="2" creationId="{7231C4E3-6CD1-45E6-9381-29532A9EA852}"/>
          </ac:spMkLst>
        </pc:spChg>
        <pc:picChg chg="add mod">
          <ac:chgData name="ULStudent:MARK.SHERIDAN" userId="S::20252137@studentmail.ul.ie::48a96252-1fe4-42fc-8266-54272ecdbcb1" providerId="AD" clId="Web-{0721B17C-F19B-90A1-08A8-DFB355C1B8AE}" dt="2022-03-31T13:04:55.082" v="19" actId="14100"/>
          <ac:picMkLst>
            <pc:docMk/>
            <pc:sldMk cId="118325167" sldId="276"/>
            <ac:picMk id="3" creationId="{191755F4-65B1-7429-155D-96D8AA862E9A}"/>
          </ac:picMkLst>
        </pc:picChg>
        <pc:picChg chg="mod">
          <ac:chgData name="ULStudent:MARK.SHERIDAN" userId="S::20252137@studentmail.ul.ie::48a96252-1fe4-42fc-8266-54272ecdbcb1" providerId="AD" clId="Web-{0721B17C-F19B-90A1-08A8-DFB355C1B8AE}" dt="2022-03-31T13:36:14.191" v="23" actId="14100"/>
          <ac:picMkLst>
            <pc:docMk/>
            <pc:sldMk cId="118325167" sldId="276"/>
            <ac:picMk id="13" creationId="{1BB58510-A5E9-4777-8340-069475CAC55C}"/>
          </ac:picMkLst>
        </pc:picChg>
      </pc:sldChg>
    </pc:docChg>
  </pc:docChgLst>
  <pc:docChgLst>
    <pc:chgData name="ULStudent:MARK.SHERIDAN" userId="S::20252137@studentmail.ul.ie::48a96252-1fe4-42fc-8266-54272ecdbcb1" providerId="AD" clId="Web-{56883840-E79C-6A48-E72F-4A6B36BED901}"/>
    <pc:docChg chg="modSld modMainMaster">
      <pc:chgData name="ULStudent:MARK.SHERIDAN" userId="S::20252137@studentmail.ul.ie::48a96252-1fe4-42fc-8266-54272ecdbcb1" providerId="AD" clId="Web-{56883840-E79C-6A48-E72F-4A6B36BED901}" dt="2022-04-01T10:43:47.435" v="398" actId="20577"/>
      <pc:docMkLst>
        <pc:docMk/>
      </pc:docMkLst>
      <pc:sldChg chg="addSp delSp modSp">
        <pc:chgData name="ULStudent:MARK.SHERIDAN" userId="S::20252137@studentmail.ul.ie::48a96252-1fe4-42fc-8266-54272ecdbcb1" providerId="AD" clId="Web-{56883840-E79C-6A48-E72F-4A6B36BED901}" dt="2022-04-01T10:21:22.532" v="79" actId="1076"/>
        <pc:sldMkLst>
          <pc:docMk/>
          <pc:sldMk cId="302763812" sldId="256"/>
        </pc:sldMkLst>
        <pc:spChg chg="add del mod">
          <ac:chgData name="ULStudent:MARK.SHERIDAN" userId="S::20252137@studentmail.ul.ie::48a96252-1fe4-42fc-8266-54272ecdbcb1" providerId="AD" clId="Web-{56883840-E79C-6A48-E72F-4A6B36BED901}" dt="2022-04-01T10:21:03.827" v="75"/>
          <ac:spMkLst>
            <pc:docMk/>
            <pc:sldMk cId="302763812" sldId="256"/>
            <ac:spMk id="2" creationId="{D897F231-9732-40A4-9B08-C44A91167219}"/>
          </ac:spMkLst>
        </pc:spChg>
        <pc:spChg chg="add mod">
          <ac:chgData name="ULStudent:MARK.SHERIDAN" userId="S::20252137@studentmail.ul.ie::48a96252-1fe4-42fc-8266-54272ecdbcb1" providerId="AD" clId="Web-{56883840-E79C-6A48-E72F-4A6B36BED901}" dt="2022-04-01T10:20:48.576" v="72"/>
          <ac:spMkLst>
            <pc:docMk/>
            <pc:sldMk cId="302763812" sldId="256"/>
            <ac:spMk id="3" creationId="{6C1DBC49-AD46-0D14-CFC4-2E8089C44997}"/>
          </ac:spMkLst>
        </pc:spChg>
        <pc:spChg chg="mod">
          <ac:chgData name="ULStudent:MARK.SHERIDAN" userId="S::20252137@studentmail.ul.ie::48a96252-1fe4-42fc-8266-54272ecdbcb1" providerId="AD" clId="Web-{56883840-E79C-6A48-E72F-4A6B36BED901}" dt="2022-04-01T10:21:22.532" v="79" actId="1076"/>
          <ac:spMkLst>
            <pc:docMk/>
            <pc:sldMk cId="302763812" sldId="256"/>
            <ac:spMk id="28" creationId="{78609D30-5277-42D2-81ED-6FB7C6E7715D}"/>
          </ac:spMkLst>
        </pc:spChg>
      </pc:sldChg>
      <pc:sldChg chg="addSp delSp modSp">
        <pc:chgData name="ULStudent:MARK.SHERIDAN" userId="S::20252137@studentmail.ul.ie::48a96252-1fe4-42fc-8266-54272ecdbcb1" providerId="AD" clId="Web-{56883840-E79C-6A48-E72F-4A6B36BED901}" dt="2022-04-01T10:21:12.406" v="76"/>
        <pc:sldMkLst>
          <pc:docMk/>
          <pc:sldMk cId="1039678269" sldId="264"/>
        </pc:sldMkLst>
        <pc:spChg chg="mod">
          <ac:chgData name="ULStudent:MARK.SHERIDAN" userId="S::20252137@studentmail.ul.ie::48a96252-1fe4-42fc-8266-54272ecdbcb1" providerId="AD" clId="Web-{56883840-E79C-6A48-E72F-4A6B36BED901}" dt="2022-04-01T10:05:02.108" v="12" actId="20577"/>
          <ac:spMkLst>
            <pc:docMk/>
            <pc:sldMk cId="1039678269" sldId="264"/>
            <ac:spMk id="2" creationId="{7231C4E3-6CD1-45E6-9381-29532A9EA852}"/>
          </ac:spMkLst>
        </pc:spChg>
        <pc:spChg chg="add del mod">
          <ac:chgData name="ULStudent:MARK.SHERIDAN" userId="S::20252137@studentmail.ul.ie::48a96252-1fe4-42fc-8266-54272ecdbcb1" providerId="AD" clId="Web-{56883840-E79C-6A48-E72F-4A6B36BED901}" dt="2022-04-01T10:21:12.406" v="76"/>
          <ac:spMkLst>
            <pc:docMk/>
            <pc:sldMk cId="1039678269" sldId="264"/>
            <ac:spMk id="3" creationId="{92897F4C-3513-00A9-DF5C-E7435C7EBC9A}"/>
          </ac:spMkLst>
        </pc:spChg>
        <pc:spChg chg="add mod">
          <ac:chgData name="ULStudent:MARK.SHERIDAN" userId="S::20252137@studentmail.ul.ie::48a96252-1fe4-42fc-8266-54272ecdbcb1" providerId="AD" clId="Web-{56883840-E79C-6A48-E72F-4A6B36BED901}" dt="2022-04-01T10:20:57.796" v="73"/>
          <ac:spMkLst>
            <pc:docMk/>
            <pc:sldMk cId="1039678269" sldId="264"/>
            <ac:spMk id="4" creationId="{1615B787-C6EC-B93D-62C5-485D8459454C}"/>
          </ac:spMkLst>
        </pc:spChg>
      </pc:sldChg>
      <pc:sldChg chg="addSp delSp modSp">
        <pc:chgData name="ULStudent:MARK.SHERIDAN" userId="S::20252137@studentmail.ul.ie::48a96252-1fe4-42fc-8266-54272ecdbcb1" providerId="AD" clId="Web-{56883840-E79C-6A48-E72F-4A6B36BED901}" dt="2022-04-01T10:21:12.406" v="76"/>
        <pc:sldMkLst>
          <pc:docMk/>
          <pc:sldMk cId="3685710074" sldId="265"/>
        </pc:sldMkLst>
        <pc:spChg chg="add del mod">
          <ac:chgData name="ULStudent:MARK.SHERIDAN" userId="S::20252137@studentmail.ul.ie::48a96252-1fe4-42fc-8266-54272ecdbcb1" providerId="AD" clId="Web-{56883840-E79C-6A48-E72F-4A6B36BED901}" dt="2022-04-01T10:21:12.406" v="76"/>
          <ac:spMkLst>
            <pc:docMk/>
            <pc:sldMk cId="3685710074" sldId="265"/>
            <ac:spMk id="3" creationId="{79EBACCA-53FC-384C-67E1-A4CE65505F1B}"/>
          </ac:spMkLst>
        </pc:spChg>
        <pc:spChg chg="add mod">
          <ac:chgData name="ULStudent:MARK.SHERIDAN" userId="S::20252137@studentmail.ul.ie::48a96252-1fe4-42fc-8266-54272ecdbcb1" providerId="AD" clId="Web-{56883840-E79C-6A48-E72F-4A6B36BED901}" dt="2022-04-01T10:20:57.796" v="73"/>
          <ac:spMkLst>
            <pc:docMk/>
            <pc:sldMk cId="3685710074" sldId="265"/>
            <ac:spMk id="4" creationId="{3F4F294C-6528-B790-13C7-3A0FBCD822F2}"/>
          </ac:spMkLst>
        </pc:spChg>
      </pc:sldChg>
      <pc:sldChg chg="addSp delSp modSp">
        <pc:chgData name="ULStudent:MARK.SHERIDAN" userId="S::20252137@studentmail.ul.ie::48a96252-1fe4-42fc-8266-54272ecdbcb1" providerId="AD" clId="Web-{56883840-E79C-6A48-E72F-4A6B36BED901}" dt="2022-04-01T10:21:12.406" v="76"/>
        <pc:sldMkLst>
          <pc:docMk/>
          <pc:sldMk cId="2290374997" sldId="266"/>
        </pc:sldMkLst>
        <pc:spChg chg="add del mod">
          <ac:chgData name="ULStudent:MARK.SHERIDAN" userId="S::20252137@studentmail.ul.ie::48a96252-1fe4-42fc-8266-54272ecdbcb1" providerId="AD" clId="Web-{56883840-E79C-6A48-E72F-4A6B36BED901}" dt="2022-04-01T10:21:12.406" v="76"/>
          <ac:spMkLst>
            <pc:docMk/>
            <pc:sldMk cId="2290374997" sldId="266"/>
            <ac:spMk id="3" creationId="{9848E2C6-944B-B831-B917-6198B80F941F}"/>
          </ac:spMkLst>
        </pc:spChg>
        <pc:spChg chg="add mod">
          <ac:chgData name="ULStudent:MARK.SHERIDAN" userId="S::20252137@studentmail.ul.ie::48a96252-1fe4-42fc-8266-54272ecdbcb1" providerId="AD" clId="Web-{56883840-E79C-6A48-E72F-4A6B36BED901}" dt="2022-04-01T10:20:57.796" v="73"/>
          <ac:spMkLst>
            <pc:docMk/>
            <pc:sldMk cId="2290374997" sldId="266"/>
            <ac:spMk id="4" creationId="{AF43B38E-BDD5-68C7-5409-26A719F2F878}"/>
          </ac:spMkLst>
        </pc:spChg>
      </pc:sldChg>
      <pc:sldChg chg="addSp delSp modSp">
        <pc:chgData name="ULStudent:MARK.SHERIDAN" userId="S::20252137@studentmail.ul.ie::48a96252-1fe4-42fc-8266-54272ecdbcb1" providerId="AD" clId="Web-{56883840-E79C-6A48-E72F-4A6B36BED901}" dt="2022-04-01T10:21:12.406" v="76"/>
        <pc:sldMkLst>
          <pc:docMk/>
          <pc:sldMk cId="127444237" sldId="267"/>
        </pc:sldMkLst>
        <pc:spChg chg="add del mod">
          <ac:chgData name="ULStudent:MARK.SHERIDAN" userId="S::20252137@studentmail.ul.ie::48a96252-1fe4-42fc-8266-54272ecdbcb1" providerId="AD" clId="Web-{56883840-E79C-6A48-E72F-4A6B36BED901}" dt="2022-04-01T10:21:12.406" v="76"/>
          <ac:spMkLst>
            <pc:docMk/>
            <pc:sldMk cId="127444237" sldId="267"/>
            <ac:spMk id="3" creationId="{B48B2836-9FEC-66DB-4B53-910ECBF4C521}"/>
          </ac:spMkLst>
        </pc:spChg>
        <pc:spChg chg="add mod">
          <ac:chgData name="ULStudent:MARK.SHERIDAN" userId="S::20252137@studentmail.ul.ie::48a96252-1fe4-42fc-8266-54272ecdbcb1" providerId="AD" clId="Web-{56883840-E79C-6A48-E72F-4A6B36BED901}" dt="2022-04-01T10:20:57.796" v="73"/>
          <ac:spMkLst>
            <pc:docMk/>
            <pc:sldMk cId="127444237" sldId="267"/>
            <ac:spMk id="4" creationId="{E9811DAD-D123-6A0E-90FE-20922BC58904}"/>
          </ac:spMkLst>
        </pc:spChg>
      </pc:sldChg>
      <pc:sldChg chg="addSp delSp modSp">
        <pc:chgData name="ULStudent:MARK.SHERIDAN" userId="S::20252137@studentmail.ul.ie::48a96252-1fe4-42fc-8266-54272ecdbcb1" providerId="AD" clId="Web-{56883840-E79C-6A48-E72F-4A6B36BED901}" dt="2022-04-01T10:21:12.406" v="76"/>
        <pc:sldMkLst>
          <pc:docMk/>
          <pc:sldMk cId="3727661476" sldId="268"/>
        </pc:sldMkLst>
        <pc:spChg chg="add del mod">
          <ac:chgData name="ULStudent:MARK.SHERIDAN" userId="S::20252137@studentmail.ul.ie::48a96252-1fe4-42fc-8266-54272ecdbcb1" providerId="AD" clId="Web-{56883840-E79C-6A48-E72F-4A6B36BED901}" dt="2022-04-01T10:21:12.406" v="76"/>
          <ac:spMkLst>
            <pc:docMk/>
            <pc:sldMk cId="3727661476" sldId="268"/>
            <ac:spMk id="3" creationId="{F5B5284E-86EE-E6E7-F827-FA58B6C4BEE2}"/>
          </ac:spMkLst>
        </pc:spChg>
        <pc:spChg chg="add mod">
          <ac:chgData name="ULStudent:MARK.SHERIDAN" userId="S::20252137@studentmail.ul.ie::48a96252-1fe4-42fc-8266-54272ecdbcb1" providerId="AD" clId="Web-{56883840-E79C-6A48-E72F-4A6B36BED901}" dt="2022-04-01T10:20:57.796" v="73"/>
          <ac:spMkLst>
            <pc:docMk/>
            <pc:sldMk cId="3727661476" sldId="268"/>
            <ac:spMk id="4" creationId="{597BCC39-0DCC-772E-239B-D1CB9A2BEB46}"/>
          </ac:spMkLst>
        </pc:spChg>
      </pc:sldChg>
      <pc:sldChg chg="addSp delSp modSp">
        <pc:chgData name="ULStudent:MARK.SHERIDAN" userId="S::20252137@studentmail.ul.ie::48a96252-1fe4-42fc-8266-54272ecdbcb1" providerId="AD" clId="Web-{56883840-E79C-6A48-E72F-4A6B36BED901}" dt="2022-04-01T10:21:12.406" v="76"/>
        <pc:sldMkLst>
          <pc:docMk/>
          <pc:sldMk cId="1072068788" sldId="269"/>
        </pc:sldMkLst>
        <pc:spChg chg="add del mod">
          <ac:chgData name="ULStudent:MARK.SHERIDAN" userId="S::20252137@studentmail.ul.ie::48a96252-1fe4-42fc-8266-54272ecdbcb1" providerId="AD" clId="Web-{56883840-E79C-6A48-E72F-4A6B36BED901}" dt="2022-04-01T10:21:12.406" v="76"/>
          <ac:spMkLst>
            <pc:docMk/>
            <pc:sldMk cId="1072068788" sldId="269"/>
            <ac:spMk id="3" creationId="{C3BA7DC8-91A2-460D-D054-CC932B29C85D}"/>
          </ac:spMkLst>
        </pc:spChg>
        <pc:spChg chg="add mod">
          <ac:chgData name="ULStudent:MARK.SHERIDAN" userId="S::20252137@studentmail.ul.ie::48a96252-1fe4-42fc-8266-54272ecdbcb1" providerId="AD" clId="Web-{56883840-E79C-6A48-E72F-4A6B36BED901}" dt="2022-04-01T10:20:57.796" v="73"/>
          <ac:spMkLst>
            <pc:docMk/>
            <pc:sldMk cId="1072068788" sldId="269"/>
            <ac:spMk id="4" creationId="{67127537-E786-E1AA-E112-3A6C0B0AE184}"/>
          </ac:spMkLst>
        </pc:spChg>
      </pc:sldChg>
      <pc:sldChg chg="addSp delSp modSp">
        <pc:chgData name="ULStudent:MARK.SHERIDAN" userId="S::20252137@studentmail.ul.ie::48a96252-1fe4-42fc-8266-54272ecdbcb1" providerId="AD" clId="Web-{56883840-E79C-6A48-E72F-4A6B36BED901}" dt="2022-04-01T10:21:12.406" v="76"/>
        <pc:sldMkLst>
          <pc:docMk/>
          <pc:sldMk cId="2672712637" sldId="270"/>
        </pc:sldMkLst>
        <pc:spChg chg="add del mod">
          <ac:chgData name="ULStudent:MARK.SHERIDAN" userId="S::20252137@studentmail.ul.ie::48a96252-1fe4-42fc-8266-54272ecdbcb1" providerId="AD" clId="Web-{56883840-E79C-6A48-E72F-4A6B36BED901}" dt="2022-04-01T10:21:12.406" v="76"/>
          <ac:spMkLst>
            <pc:docMk/>
            <pc:sldMk cId="2672712637" sldId="270"/>
            <ac:spMk id="3" creationId="{9C648B74-982C-ED0B-B9ED-86690C854AF6}"/>
          </ac:spMkLst>
        </pc:spChg>
        <pc:spChg chg="add mod">
          <ac:chgData name="ULStudent:MARK.SHERIDAN" userId="S::20252137@studentmail.ul.ie::48a96252-1fe4-42fc-8266-54272ecdbcb1" providerId="AD" clId="Web-{56883840-E79C-6A48-E72F-4A6B36BED901}" dt="2022-04-01T10:20:57.796" v="73"/>
          <ac:spMkLst>
            <pc:docMk/>
            <pc:sldMk cId="2672712637" sldId="270"/>
            <ac:spMk id="4" creationId="{251AC4F2-4BA3-8136-AE29-058805B5552B}"/>
          </ac:spMkLst>
        </pc:spChg>
      </pc:sldChg>
      <pc:sldChg chg="addSp delSp modSp">
        <pc:chgData name="ULStudent:MARK.SHERIDAN" userId="S::20252137@studentmail.ul.ie::48a96252-1fe4-42fc-8266-54272ecdbcb1" providerId="AD" clId="Web-{56883840-E79C-6A48-E72F-4A6B36BED901}" dt="2022-04-01T10:32:50.316" v="167" actId="20577"/>
        <pc:sldMkLst>
          <pc:docMk/>
          <pc:sldMk cId="3724142260" sldId="271"/>
        </pc:sldMkLst>
        <pc:spChg chg="mod">
          <ac:chgData name="ULStudent:MARK.SHERIDAN" userId="S::20252137@studentmail.ul.ie::48a96252-1fe4-42fc-8266-54272ecdbcb1" providerId="AD" clId="Web-{56883840-E79C-6A48-E72F-4A6B36BED901}" dt="2022-04-01T10:32:50.316" v="167" actId="20577"/>
          <ac:spMkLst>
            <pc:docMk/>
            <pc:sldMk cId="3724142260" sldId="271"/>
            <ac:spMk id="2" creationId="{7231C4E3-6CD1-45E6-9381-29532A9EA852}"/>
          </ac:spMkLst>
        </pc:spChg>
        <pc:spChg chg="add del mod">
          <ac:chgData name="ULStudent:MARK.SHERIDAN" userId="S::20252137@studentmail.ul.ie::48a96252-1fe4-42fc-8266-54272ecdbcb1" providerId="AD" clId="Web-{56883840-E79C-6A48-E72F-4A6B36BED901}" dt="2022-04-01T10:21:12.406" v="76"/>
          <ac:spMkLst>
            <pc:docMk/>
            <pc:sldMk cId="3724142260" sldId="271"/>
            <ac:spMk id="6" creationId="{AC8DAA40-4946-A69F-D85F-1BE5C045EB25}"/>
          </ac:spMkLst>
        </pc:spChg>
        <pc:spChg chg="add mod">
          <ac:chgData name="ULStudent:MARK.SHERIDAN" userId="S::20252137@studentmail.ul.ie::48a96252-1fe4-42fc-8266-54272ecdbcb1" providerId="AD" clId="Web-{56883840-E79C-6A48-E72F-4A6B36BED901}" dt="2022-04-01T10:20:57.796" v="73"/>
          <ac:spMkLst>
            <pc:docMk/>
            <pc:sldMk cId="3724142260" sldId="271"/>
            <ac:spMk id="9" creationId="{556F8D87-5DF4-639C-7351-6B6CE7FD21EE}"/>
          </ac:spMkLst>
        </pc:spChg>
        <pc:picChg chg="add mod">
          <ac:chgData name="ULStudent:MARK.SHERIDAN" userId="S::20252137@studentmail.ul.ie::48a96252-1fe4-42fc-8266-54272ecdbcb1" providerId="AD" clId="Web-{56883840-E79C-6A48-E72F-4A6B36BED901}" dt="2022-04-01T10:11:07.772" v="16" actId="14100"/>
          <ac:picMkLst>
            <pc:docMk/>
            <pc:sldMk cId="3724142260" sldId="271"/>
            <ac:picMk id="3" creationId="{DA9BFBB2-7DFA-717B-C501-6F46D357888D}"/>
          </ac:picMkLst>
        </pc:picChg>
        <pc:picChg chg="add del mod">
          <ac:chgData name="ULStudent:MARK.SHERIDAN" userId="S::20252137@studentmail.ul.ie::48a96252-1fe4-42fc-8266-54272ecdbcb1" providerId="AD" clId="Web-{56883840-E79C-6A48-E72F-4A6B36BED901}" dt="2022-04-01T10:12:39.122" v="22"/>
          <ac:picMkLst>
            <pc:docMk/>
            <pc:sldMk cId="3724142260" sldId="271"/>
            <ac:picMk id="4" creationId="{D846CE34-84EE-07CA-22CC-50DF8BAD1C62}"/>
          </ac:picMkLst>
        </pc:picChg>
        <pc:picChg chg="add mod">
          <ac:chgData name="ULStudent:MARK.SHERIDAN" userId="S::20252137@studentmail.ul.ie::48a96252-1fe4-42fc-8266-54272ecdbcb1" providerId="AD" clId="Web-{56883840-E79C-6A48-E72F-4A6B36BED901}" dt="2022-04-01T10:13:39.689" v="25" actId="14100"/>
          <ac:picMkLst>
            <pc:docMk/>
            <pc:sldMk cId="3724142260" sldId="271"/>
            <ac:picMk id="5" creationId="{8C2FE63C-43FD-6A06-3303-4038AF14D3A2}"/>
          </ac:picMkLst>
        </pc:picChg>
        <pc:picChg chg="add mod">
          <ac:chgData name="ULStudent:MARK.SHERIDAN" userId="S::20252137@studentmail.ul.ie::48a96252-1fe4-42fc-8266-54272ecdbcb1" providerId="AD" clId="Web-{56883840-E79C-6A48-E72F-4A6B36BED901}" dt="2022-04-01T10:11:14.179" v="18" actId="1076"/>
          <ac:picMkLst>
            <pc:docMk/>
            <pc:sldMk cId="3724142260" sldId="271"/>
            <ac:picMk id="7" creationId="{83BB93B8-A79D-C7B6-0871-5870361EE469}"/>
          </ac:picMkLst>
        </pc:picChg>
        <pc:picChg chg="add mod">
          <ac:chgData name="ULStudent:MARK.SHERIDAN" userId="S::20252137@studentmail.ul.ie::48a96252-1fe4-42fc-8266-54272ecdbcb1" providerId="AD" clId="Web-{56883840-E79C-6A48-E72F-4A6B36BED901}" dt="2022-04-01T10:11:26.477" v="20" actId="1076"/>
          <ac:picMkLst>
            <pc:docMk/>
            <pc:sldMk cId="3724142260" sldId="271"/>
            <ac:picMk id="8" creationId="{F7763B13-7EE1-6AFD-B853-B55F11CDFAF9}"/>
          </ac:picMkLst>
        </pc:picChg>
        <pc:picChg chg="add del mod">
          <ac:chgData name="ULStudent:MARK.SHERIDAN" userId="S::20252137@studentmail.ul.ie::48a96252-1fe4-42fc-8266-54272ecdbcb1" providerId="AD" clId="Web-{56883840-E79C-6A48-E72F-4A6B36BED901}" dt="2022-04-01T10:28:21.250" v="82"/>
          <ac:picMkLst>
            <pc:docMk/>
            <pc:sldMk cId="3724142260" sldId="271"/>
            <ac:picMk id="10" creationId="{6F8C5BC0-7F1F-D1EA-A838-0DD7C440F5C0}"/>
          </ac:picMkLst>
        </pc:picChg>
        <pc:picChg chg="add mod">
          <ac:chgData name="ULStudent:MARK.SHERIDAN" userId="S::20252137@studentmail.ul.ie::48a96252-1fe4-42fc-8266-54272ecdbcb1" providerId="AD" clId="Web-{56883840-E79C-6A48-E72F-4A6B36BED901}" dt="2022-04-01T10:13:52.174" v="30" actId="1076"/>
          <ac:picMkLst>
            <pc:docMk/>
            <pc:sldMk cId="3724142260" sldId="271"/>
            <ac:picMk id="11" creationId="{E015C228-3F7D-37B1-3220-9CA992AF17FF}"/>
          </ac:picMkLst>
        </pc:picChg>
        <pc:picChg chg="add mod">
          <ac:chgData name="ULStudent:MARK.SHERIDAN" userId="S::20252137@studentmail.ul.ie::48a96252-1fe4-42fc-8266-54272ecdbcb1" providerId="AD" clId="Web-{56883840-E79C-6A48-E72F-4A6B36BED901}" dt="2022-04-01T10:13:49.299" v="28" actId="1076"/>
          <ac:picMkLst>
            <pc:docMk/>
            <pc:sldMk cId="3724142260" sldId="271"/>
            <ac:picMk id="12" creationId="{94FCFE47-82E7-B4DA-77D6-C98EB819764C}"/>
          </ac:picMkLst>
        </pc:picChg>
        <pc:picChg chg="add del mod">
          <ac:chgData name="ULStudent:MARK.SHERIDAN" userId="S::20252137@studentmail.ul.ie::48a96252-1fe4-42fc-8266-54272ecdbcb1" providerId="AD" clId="Web-{56883840-E79C-6A48-E72F-4A6B36BED901}" dt="2022-04-01T10:28:35.345" v="84"/>
          <ac:picMkLst>
            <pc:docMk/>
            <pc:sldMk cId="3724142260" sldId="271"/>
            <ac:picMk id="14" creationId="{66F981FF-70E5-3011-55F8-A9E4B245F983}"/>
          </ac:picMkLst>
        </pc:picChg>
        <pc:picChg chg="add mod">
          <ac:chgData name="ULStudent:MARK.SHERIDAN" userId="S::20252137@studentmail.ul.ie::48a96252-1fe4-42fc-8266-54272ecdbcb1" providerId="AD" clId="Web-{56883840-E79C-6A48-E72F-4A6B36BED901}" dt="2022-04-01T10:28:57.159" v="86" actId="1076"/>
          <ac:picMkLst>
            <pc:docMk/>
            <pc:sldMk cId="3724142260" sldId="271"/>
            <ac:picMk id="15" creationId="{F78FE6DB-9B54-E949-1B2C-A622E966C6FD}"/>
          </ac:picMkLst>
        </pc:picChg>
      </pc:sldChg>
      <pc:sldChg chg="addSp delSp modSp">
        <pc:chgData name="ULStudent:MARK.SHERIDAN" userId="S::20252137@studentmail.ul.ie::48a96252-1fe4-42fc-8266-54272ecdbcb1" providerId="AD" clId="Web-{56883840-E79C-6A48-E72F-4A6B36BED901}" dt="2022-04-01T10:34:41.057" v="268" actId="20577"/>
        <pc:sldMkLst>
          <pc:docMk/>
          <pc:sldMk cId="2700787543" sldId="272"/>
        </pc:sldMkLst>
        <pc:spChg chg="mod">
          <ac:chgData name="ULStudent:MARK.SHERIDAN" userId="S::20252137@studentmail.ul.ie::48a96252-1fe4-42fc-8266-54272ecdbcb1" providerId="AD" clId="Web-{56883840-E79C-6A48-E72F-4A6B36BED901}" dt="2022-04-01T10:34:41.057" v="268" actId="20577"/>
          <ac:spMkLst>
            <pc:docMk/>
            <pc:sldMk cId="2700787543" sldId="272"/>
            <ac:spMk id="2" creationId="{7231C4E3-6CD1-45E6-9381-29532A9EA852}"/>
          </ac:spMkLst>
        </pc:spChg>
        <pc:spChg chg="add del mod">
          <ac:chgData name="ULStudent:MARK.SHERIDAN" userId="S::20252137@studentmail.ul.ie::48a96252-1fe4-42fc-8266-54272ecdbcb1" providerId="AD" clId="Web-{56883840-E79C-6A48-E72F-4A6B36BED901}" dt="2022-04-01T10:21:12.406" v="76"/>
          <ac:spMkLst>
            <pc:docMk/>
            <pc:sldMk cId="2700787543" sldId="272"/>
            <ac:spMk id="3" creationId="{DCBA9615-B441-4BFD-83FA-F8D5000F0212}"/>
          </ac:spMkLst>
        </pc:spChg>
        <pc:spChg chg="add mod">
          <ac:chgData name="ULStudent:MARK.SHERIDAN" userId="S::20252137@studentmail.ul.ie::48a96252-1fe4-42fc-8266-54272ecdbcb1" providerId="AD" clId="Web-{56883840-E79C-6A48-E72F-4A6B36BED901}" dt="2022-04-01T10:20:57.796" v="73"/>
          <ac:spMkLst>
            <pc:docMk/>
            <pc:sldMk cId="2700787543" sldId="272"/>
            <ac:spMk id="4" creationId="{E8FB079C-5C7E-6EFF-3876-738570754B81}"/>
          </ac:spMkLst>
        </pc:spChg>
      </pc:sldChg>
      <pc:sldChg chg="addSp delSp modSp">
        <pc:chgData name="ULStudent:MARK.SHERIDAN" userId="S::20252137@studentmail.ul.ie::48a96252-1fe4-42fc-8266-54272ecdbcb1" providerId="AD" clId="Web-{56883840-E79C-6A48-E72F-4A6B36BED901}" dt="2022-04-01T10:43:47.435" v="398" actId="20577"/>
        <pc:sldMkLst>
          <pc:docMk/>
          <pc:sldMk cId="2204815961" sldId="273"/>
        </pc:sldMkLst>
        <pc:spChg chg="mod">
          <ac:chgData name="ULStudent:MARK.SHERIDAN" userId="S::20252137@studentmail.ul.ie::48a96252-1fe4-42fc-8266-54272ecdbcb1" providerId="AD" clId="Web-{56883840-E79C-6A48-E72F-4A6B36BED901}" dt="2022-04-01T10:43:47.435" v="398" actId="20577"/>
          <ac:spMkLst>
            <pc:docMk/>
            <pc:sldMk cId="2204815961" sldId="273"/>
            <ac:spMk id="2" creationId="{7231C4E3-6CD1-45E6-9381-29532A9EA852}"/>
          </ac:spMkLst>
        </pc:spChg>
        <pc:spChg chg="add del mod">
          <ac:chgData name="ULStudent:MARK.SHERIDAN" userId="S::20252137@studentmail.ul.ie::48a96252-1fe4-42fc-8266-54272ecdbcb1" providerId="AD" clId="Web-{56883840-E79C-6A48-E72F-4A6B36BED901}" dt="2022-04-01T10:21:12.406" v="76"/>
          <ac:spMkLst>
            <pc:docMk/>
            <pc:sldMk cId="2204815961" sldId="273"/>
            <ac:spMk id="3" creationId="{C93F2BE0-2B49-A227-D406-982C3E1084FE}"/>
          </ac:spMkLst>
        </pc:spChg>
        <pc:spChg chg="add mod">
          <ac:chgData name="ULStudent:MARK.SHERIDAN" userId="S::20252137@studentmail.ul.ie::48a96252-1fe4-42fc-8266-54272ecdbcb1" providerId="AD" clId="Web-{56883840-E79C-6A48-E72F-4A6B36BED901}" dt="2022-04-01T10:20:57.796" v="73"/>
          <ac:spMkLst>
            <pc:docMk/>
            <pc:sldMk cId="2204815961" sldId="273"/>
            <ac:spMk id="4" creationId="{897C704F-0DE1-C344-86BA-45156FDA3E71}"/>
          </ac:spMkLst>
        </pc:spChg>
      </pc:sldChg>
      <pc:sldChg chg="addSp delSp modSp">
        <pc:chgData name="ULStudent:MARK.SHERIDAN" userId="S::20252137@studentmail.ul.ie::48a96252-1fe4-42fc-8266-54272ecdbcb1" providerId="AD" clId="Web-{56883840-E79C-6A48-E72F-4A6B36BED901}" dt="2022-04-01T10:21:12.406" v="76"/>
        <pc:sldMkLst>
          <pc:docMk/>
          <pc:sldMk cId="2627131412" sldId="274"/>
        </pc:sldMkLst>
        <pc:spChg chg="add del mod">
          <ac:chgData name="ULStudent:MARK.SHERIDAN" userId="S::20252137@studentmail.ul.ie::48a96252-1fe4-42fc-8266-54272ecdbcb1" providerId="AD" clId="Web-{56883840-E79C-6A48-E72F-4A6B36BED901}" dt="2022-04-01T10:21:12.406" v="76"/>
          <ac:spMkLst>
            <pc:docMk/>
            <pc:sldMk cId="2627131412" sldId="274"/>
            <ac:spMk id="3" creationId="{45A384AA-6776-C6A5-21D6-C43DC7C16BB1}"/>
          </ac:spMkLst>
        </pc:spChg>
        <pc:spChg chg="add mod">
          <ac:chgData name="ULStudent:MARK.SHERIDAN" userId="S::20252137@studentmail.ul.ie::48a96252-1fe4-42fc-8266-54272ecdbcb1" providerId="AD" clId="Web-{56883840-E79C-6A48-E72F-4A6B36BED901}" dt="2022-04-01T10:20:57.796" v="73"/>
          <ac:spMkLst>
            <pc:docMk/>
            <pc:sldMk cId="2627131412" sldId="274"/>
            <ac:spMk id="4" creationId="{91FA8ECA-F4BA-9E21-5342-1A9C20509BFB}"/>
          </ac:spMkLst>
        </pc:spChg>
      </pc:sldChg>
      <pc:sldChg chg="addSp delSp modSp">
        <pc:chgData name="ULStudent:MARK.SHERIDAN" userId="S::20252137@studentmail.ul.ie::48a96252-1fe4-42fc-8266-54272ecdbcb1" providerId="AD" clId="Web-{56883840-E79C-6A48-E72F-4A6B36BED901}" dt="2022-04-01T10:21:12.406" v="76"/>
        <pc:sldMkLst>
          <pc:docMk/>
          <pc:sldMk cId="1779263598" sldId="275"/>
        </pc:sldMkLst>
        <pc:spChg chg="add del mod">
          <ac:chgData name="ULStudent:MARK.SHERIDAN" userId="S::20252137@studentmail.ul.ie::48a96252-1fe4-42fc-8266-54272ecdbcb1" providerId="AD" clId="Web-{56883840-E79C-6A48-E72F-4A6B36BED901}" dt="2022-04-01T10:21:12.406" v="76"/>
          <ac:spMkLst>
            <pc:docMk/>
            <pc:sldMk cId="1779263598" sldId="275"/>
            <ac:spMk id="3" creationId="{F0A129A9-1F31-6FF1-F52D-2E549A4EB5BD}"/>
          </ac:spMkLst>
        </pc:spChg>
        <pc:spChg chg="add mod">
          <ac:chgData name="ULStudent:MARK.SHERIDAN" userId="S::20252137@studentmail.ul.ie::48a96252-1fe4-42fc-8266-54272ecdbcb1" providerId="AD" clId="Web-{56883840-E79C-6A48-E72F-4A6B36BED901}" dt="2022-04-01T10:20:57.796" v="73"/>
          <ac:spMkLst>
            <pc:docMk/>
            <pc:sldMk cId="1779263598" sldId="275"/>
            <ac:spMk id="4" creationId="{0EDB186E-FF39-04CC-8CB4-8D195B12631B}"/>
          </ac:spMkLst>
        </pc:spChg>
      </pc:sldChg>
      <pc:sldChg chg="addSp delSp modSp">
        <pc:chgData name="ULStudent:MARK.SHERIDAN" userId="S::20252137@studentmail.ul.ie::48a96252-1fe4-42fc-8266-54272ecdbcb1" providerId="AD" clId="Web-{56883840-E79C-6A48-E72F-4A6B36BED901}" dt="2022-04-01T10:21:12.406" v="76"/>
        <pc:sldMkLst>
          <pc:docMk/>
          <pc:sldMk cId="118325167" sldId="276"/>
        </pc:sldMkLst>
        <pc:spChg chg="add del mod">
          <ac:chgData name="ULStudent:MARK.SHERIDAN" userId="S::20252137@studentmail.ul.ie::48a96252-1fe4-42fc-8266-54272ecdbcb1" providerId="AD" clId="Web-{56883840-E79C-6A48-E72F-4A6B36BED901}" dt="2022-04-01T10:21:12.406" v="76"/>
          <ac:spMkLst>
            <pc:docMk/>
            <pc:sldMk cId="118325167" sldId="276"/>
            <ac:spMk id="4" creationId="{C3C93EE4-AE4B-B859-A462-6AFEA7FA22DA}"/>
          </ac:spMkLst>
        </pc:spChg>
        <pc:spChg chg="add mod">
          <ac:chgData name="ULStudent:MARK.SHERIDAN" userId="S::20252137@studentmail.ul.ie::48a96252-1fe4-42fc-8266-54272ecdbcb1" providerId="AD" clId="Web-{56883840-E79C-6A48-E72F-4A6B36BED901}" dt="2022-04-01T10:20:57.796" v="73"/>
          <ac:spMkLst>
            <pc:docMk/>
            <pc:sldMk cId="118325167" sldId="276"/>
            <ac:spMk id="5" creationId="{F92E0E46-E7C0-6C25-D0E0-28E08D6D8463}"/>
          </ac:spMkLst>
        </pc:spChg>
      </pc:sldChg>
      <pc:sldChg chg="addSp delSp modSp">
        <pc:chgData name="ULStudent:MARK.SHERIDAN" userId="S::20252137@studentmail.ul.ie::48a96252-1fe4-42fc-8266-54272ecdbcb1" providerId="AD" clId="Web-{56883840-E79C-6A48-E72F-4A6B36BED901}" dt="2022-04-01T10:21:12.406" v="76"/>
        <pc:sldMkLst>
          <pc:docMk/>
          <pc:sldMk cId="856026117" sldId="277"/>
        </pc:sldMkLst>
        <pc:spChg chg="add del mod">
          <ac:chgData name="ULStudent:MARK.SHERIDAN" userId="S::20252137@studentmail.ul.ie::48a96252-1fe4-42fc-8266-54272ecdbcb1" providerId="AD" clId="Web-{56883840-E79C-6A48-E72F-4A6B36BED901}" dt="2022-04-01T10:21:12.406" v="76"/>
          <ac:spMkLst>
            <pc:docMk/>
            <pc:sldMk cId="856026117" sldId="277"/>
            <ac:spMk id="2" creationId="{1AD29F85-E5C0-072B-B3E6-34748205749F}"/>
          </ac:spMkLst>
        </pc:spChg>
        <pc:spChg chg="add mod">
          <ac:chgData name="ULStudent:MARK.SHERIDAN" userId="S::20252137@studentmail.ul.ie::48a96252-1fe4-42fc-8266-54272ecdbcb1" providerId="AD" clId="Web-{56883840-E79C-6A48-E72F-4A6B36BED901}" dt="2022-04-01T10:20:57.796" v="73"/>
          <ac:spMkLst>
            <pc:docMk/>
            <pc:sldMk cId="856026117" sldId="277"/>
            <ac:spMk id="3" creationId="{9A984DB8-230C-6D0B-EC01-AFCEB0B54B17}"/>
          </ac:spMkLst>
        </pc:spChg>
      </pc:sldChg>
      <pc:sldChg chg="addSp delSp modSp">
        <pc:chgData name="ULStudent:MARK.SHERIDAN" userId="S::20252137@studentmail.ul.ie::48a96252-1fe4-42fc-8266-54272ecdbcb1" providerId="AD" clId="Web-{56883840-E79C-6A48-E72F-4A6B36BED901}" dt="2022-04-01T10:21:12.406" v="76"/>
        <pc:sldMkLst>
          <pc:docMk/>
          <pc:sldMk cId="581466818" sldId="278"/>
        </pc:sldMkLst>
        <pc:spChg chg="add del mod">
          <ac:chgData name="ULStudent:MARK.SHERIDAN" userId="S::20252137@studentmail.ul.ie::48a96252-1fe4-42fc-8266-54272ecdbcb1" providerId="AD" clId="Web-{56883840-E79C-6A48-E72F-4A6B36BED901}" dt="2022-04-01T10:21:12.406" v="76"/>
          <ac:spMkLst>
            <pc:docMk/>
            <pc:sldMk cId="581466818" sldId="278"/>
            <ac:spMk id="3" creationId="{505D2E80-5602-03D7-9B67-83AC22C08092}"/>
          </ac:spMkLst>
        </pc:spChg>
        <pc:spChg chg="add mod">
          <ac:chgData name="ULStudent:MARK.SHERIDAN" userId="S::20252137@studentmail.ul.ie::48a96252-1fe4-42fc-8266-54272ecdbcb1" providerId="AD" clId="Web-{56883840-E79C-6A48-E72F-4A6B36BED901}" dt="2022-04-01T10:20:57.796" v="73"/>
          <ac:spMkLst>
            <pc:docMk/>
            <pc:sldMk cId="581466818" sldId="278"/>
            <ac:spMk id="4" creationId="{AF65FEC9-7411-8503-AE17-58A2E2EB4C91}"/>
          </ac:spMkLst>
        </pc:spChg>
      </pc:sldChg>
      <pc:sldChg chg="addSp delSp modSp">
        <pc:chgData name="ULStudent:MARK.SHERIDAN" userId="S::20252137@studentmail.ul.ie::48a96252-1fe4-42fc-8266-54272ecdbcb1" providerId="AD" clId="Web-{56883840-E79C-6A48-E72F-4A6B36BED901}" dt="2022-04-01T10:21:12.406" v="76"/>
        <pc:sldMkLst>
          <pc:docMk/>
          <pc:sldMk cId="495748762" sldId="279"/>
        </pc:sldMkLst>
        <pc:spChg chg="add del mod">
          <ac:chgData name="ULStudent:MARK.SHERIDAN" userId="S::20252137@studentmail.ul.ie::48a96252-1fe4-42fc-8266-54272ecdbcb1" providerId="AD" clId="Web-{56883840-E79C-6A48-E72F-4A6B36BED901}" dt="2022-04-01T10:21:12.406" v="76"/>
          <ac:spMkLst>
            <pc:docMk/>
            <pc:sldMk cId="495748762" sldId="279"/>
            <ac:spMk id="2" creationId="{45686779-C548-C223-7ABC-E8F7080F3481}"/>
          </ac:spMkLst>
        </pc:spChg>
        <pc:spChg chg="add mod">
          <ac:chgData name="ULStudent:MARK.SHERIDAN" userId="S::20252137@studentmail.ul.ie::48a96252-1fe4-42fc-8266-54272ecdbcb1" providerId="AD" clId="Web-{56883840-E79C-6A48-E72F-4A6B36BED901}" dt="2022-04-01T10:20:57.796" v="73"/>
          <ac:spMkLst>
            <pc:docMk/>
            <pc:sldMk cId="495748762" sldId="279"/>
            <ac:spMk id="4" creationId="{2021AB32-1A95-5141-AA00-B336B03C8CF1}"/>
          </ac:spMkLst>
        </pc:spChg>
      </pc:sldChg>
      <pc:sldChg chg="addSp delSp modSp">
        <pc:chgData name="ULStudent:MARK.SHERIDAN" userId="S::20252137@studentmail.ul.ie::48a96252-1fe4-42fc-8266-54272ecdbcb1" providerId="AD" clId="Web-{56883840-E79C-6A48-E72F-4A6B36BED901}" dt="2022-04-01T10:21:12.406" v="76"/>
        <pc:sldMkLst>
          <pc:docMk/>
          <pc:sldMk cId="1455313210" sldId="280"/>
        </pc:sldMkLst>
        <pc:spChg chg="add del mod">
          <ac:chgData name="ULStudent:MARK.SHERIDAN" userId="S::20252137@studentmail.ul.ie::48a96252-1fe4-42fc-8266-54272ecdbcb1" providerId="AD" clId="Web-{56883840-E79C-6A48-E72F-4A6B36BED901}" dt="2022-04-01T10:21:12.406" v="76"/>
          <ac:spMkLst>
            <pc:docMk/>
            <pc:sldMk cId="1455313210" sldId="280"/>
            <ac:spMk id="2" creationId="{152E2870-9D77-EC24-D87E-88D81B6A7AC4}"/>
          </ac:spMkLst>
        </pc:spChg>
        <pc:spChg chg="add mod">
          <ac:chgData name="ULStudent:MARK.SHERIDAN" userId="S::20252137@studentmail.ul.ie::48a96252-1fe4-42fc-8266-54272ecdbcb1" providerId="AD" clId="Web-{56883840-E79C-6A48-E72F-4A6B36BED901}" dt="2022-04-01T10:20:57.796" v="73"/>
          <ac:spMkLst>
            <pc:docMk/>
            <pc:sldMk cId="1455313210" sldId="280"/>
            <ac:spMk id="5" creationId="{811CC852-08C1-9890-16EB-5B6D3C0ABDF9}"/>
          </ac:spMkLst>
        </pc:spChg>
      </pc:sldChg>
      <pc:sldMasterChg chg="mod modSldLayout">
        <pc:chgData name="ULStudent:MARK.SHERIDAN" userId="S::20252137@studentmail.ul.ie::48a96252-1fe4-42fc-8266-54272ecdbcb1" providerId="AD" clId="Web-{56883840-E79C-6A48-E72F-4A6B36BED901}" dt="2022-04-01T10:21:14.172" v="78"/>
        <pc:sldMasterMkLst>
          <pc:docMk/>
          <pc:sldMasterMk cId="1739038413" sldId="2147483648"/>
        </pc:sldMasterMkLst>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3512296822" sldId="2147483649"/>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1231917312" sldId="2147483650"/>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178549827" sldId="2147483651"/>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145313244" sldId="2147483652"/>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939635872" sldId="2147483653"/>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1735148748" sldId="2147483654"/>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4184421776" sldId="2147483655"/>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690096710" sldId="2147483656"/>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3597164249" sldId="2147483657"/>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3443121139" sldId="2147483658"/>
          </pc:sldLayoutMkLst>
        </pc:sldLayoutChg>
        <pc:sldLayoutChg chg="mod">
          <pc:chgData name="ULStudent:MARK.SHERIDAN" userId="S::20252137@studentmail.ul.ie::48a96252-1fe4-42fc-8266-54272ecdbcb1" providerId="AD" clId="Web-{56883840-E79C-6A48-E72F-4A6B36BED901}" dt="2022-04-01T10:21:14.172" v="78"/>
          <pc:sldLayoutMkLst>
            <pc:docMk/>
            <pc:sldMasterMk cId="1739038413" sldId="2147483648"/>
            <pc:sldLayoutMk cId="2297028656" sldId="2147483659"/>
          </pc:sldLayoutMkLst>
        </pc:sldLayoutChg>
      </pc:sldMasterChg>
    </pc:docChg>
  </pc:docChgLst>
  <pc:docChgLst>
    <pc:chgData name="ULStudent:MARK.SHERIDAN" userId="S::20252137@studentmail.ul.ie::48a96252-1fe4-42fc-8266-54272ecdbcb1" providerId="AD" clId="Web-{5643993A-313C-7950-7103-A3963CC68337}"/>
    <pc:docChg chg="modSld">
      <pc:chgData name="ULStudent:MARK.SHERIDAN" userId="S::20252137@studentmail.ul.ie::48a96252-1fe4-42fc-8266-54272ecdbcb1" providerId="AD" clId="Web-{5643993A-313C-7950-7103-A3963CC68337}" dt="2022-04-13T20:13:03.184" v="1"/>
      <pc:docMkLst>
        <pc:docMk/>
      </pc:docMkLst>
      <pc:sldChg chg="modSp">
        <pc:chgData name="ULStudent:MARK.SHERIDAN" userId="S::20252137@studentmail.ul.ie::48a96252-1fe4-42fc-8266-54272ecdbcb1" providerId="AD" clId="Web-{5643993A-313C-7950-7103-A3963CC68337}" dt="2022-04-13T20:12:46.527" v="0" actId="1076"/>
        <pc:sldMkLst>
          <pc:docMk/>
          <pc:sldMk cId="495748762" sldId="279"/>
        </pc:sldMkLst>
        <pc:picChg chg="mod">
          <ac:chgData name="ULStudent:MARK.SHERIDAN" userId="S::20252137@studentmail.ul.ie::48a96252-1fe4-42fc-8266-54272ecdbcb1" providerId="AD" clId="Web-{5643993A-313C-7950-7103-A3963CC68337}" dt="2022-04-13T20:12:46.527" v="0" actId="1076"/>
          <ac:picMkLst>
            <pc:docMk/>
            <pc:sldMk cId="495748762" sldId="279"/>
            <ac:picMk id="2" creationId="{68A07133-3613-12F6-ABD8-BBAFFDF4A0B3}"/>
          </ac:picMkLst>
        </pc:picChg>
      </pc:sldChg>
      <pc:sldChg chg="delSp">
        <pc:chgData name="ULStudent:MARK.SHERIDAN" userId="S::20252137@studentmail.ul.ie::48a96252-1fe4-42fc-8266-54272ecdbcb1" providerId="AD" clId="Web-{5643993A-313C-7950-7103-A3963CC68337}" dt="2022-04-13T20:13:03.184" v="1"/>
        <pc:sldMkLst>
          <pc:docMk/>
          <pc:sldMk cId="882100050" sldId="283"/>
        </pc:sldMkLst>
        <pc:picChg chg="del">
          <ac:chgData name="ULStudent:MARK.SHERIDAN" userId="S::20252137@studentmail.ul.ie::48a96252-1fe4-42fc-8266-54272ecdbcb1" providerId="AD" clId="Web-{5643993A-313C-7950-7103-A3963CC68337}" dt="2022-04-13T20:13:03.184" v="1"/>
          <ac:picMkLst>
            <pc:docMk/>
            <pc:sldMk cId="882100050" sldId="283"/>
            <ac:picMk id="3" creationId="{36F356DA-C58E-C26C-50AC-F31FA3D109C8}"/>
          </ac:picMkLst>
        </pc:picChg>
      </pc:sldChg>
    </pc:docChg>
  </pc:docChgLst>
  <pc:docChgLst>
    <pc:chgData name="ULStudent:MARK.SHERIDAN" userId="S::20252137@studentmail.ul.ie::48a96252-1fe4-42fc-8266-54272ecdbcb1" providerId="AD" clId="Web-{F48BC331-C0F5-A9F9-CF75-6F791C8B6E3B}"/>
    <pc:docChg chg="mod modSld">
      <pc:chgData name="ULStudent:MARK.SHERIDAN" userId="S::20252137@studentmail.ul.ie::48a96252-1fe4-42fc-8266-54272ecdbcb1" providerId="AD" clId="Web-{F48BC331-C0F5-A9F9-CF75-6F791C8B6E3B}" dt="2022-03-30T14:51:05.211" v="895" actId="20577"/>
      <pc:docMkLst>
        <pc:docMk/>
      </pc:docMkLst>
      <pc:sldChg chg="modSp">
        <pc:chgData name="ULStudent:MARK.SHERIDAN" userId="S::20252137@studentmail.ul.ie::48a96252-1fe4-42fc-8266-54272ecdbcb1" providerId="AD" clId="Web-{F48BC331-C0F5-A9F9-CF75-6F791C8B6E3B}" dt="2022-03-30T14:44:24.829" v="708" actId="20577"/>
        <pc:sldMkLst>
          <pc:docMk/>
          <pc:sldMk cId="3685710074" sldId="265"/>
        </pc:sldMkLst>
        <pc:spChg chg="mod">
          <ac:chgData name="ULStudent:MARK.SHERIDAN" userId="S::20252137@studentmail.ul.ie::48a96252-1fe4-42fc-8266-54272ecdbcb1" providerId="AD" clId="Web-{F48BC331-C0F5-A9F9-CF75-6F791C8B6E3B}" dt="2022-03-30T14:44:24.829" v="708" actId="20577"/>
          <ac:spMkLst>
            <pc:docMk/>
            <pc:sldMk cId="3685710074" sldId="265"/>
            <ac:spMk id="2" creationId="{7231C4E3-6CD1-45E6-9381-29532A9EA852}"/>
          </ac:spMkLst>
        </pc:spChg>
      </pc:sldChg>
      <pc:sldChg chg="modSp addCm">
        <pc:chgData name="ULStudent:MARK.SHERIDAN" userId="S::20252137@studentmail.ul.ie::48a96252-1fe4-42fc-8266-54272ecdbcb1" providerId="AD" clId="Web-{F48BC331-C0F5-A9F9-CF75-6F791C8B6E3B}" dt="2022-03-30T14:51:05.211" v="895" actId="20577"/>
        <pc:sldMkLst>
          <pc:docMk/>
          <pc:sldMk cId="2290374997" sldId="266"/>
        </pc:sldMkLst>
        <pc:spChg chg="mod">
          <ac:chgData name="ULStudent:MARK.SHERIDAN" userId="S::20252137@studentmail.ul.ie::48a96252-1fe4-42fc-8266-54272ecdbcb1" providerId="AD" clId="Web-{F48BC331-C0F5-A9F9-CF75-6F791C8B6E3B}" dt="2022-03-30T14:51:05.211" v="895" actId="20577"/>
          <ac:spMkLst>
            <pc:docMk/>
            <pc:sldMk cId="2290374997" sldId="266"/>
            <ac:spMk id="2" creationId="{7231C4E3-6CD1-45E6-9381-29532A9EA852}"/>
          </ac:spMkLst>
        </pc:spChg>
      </pc:sldChg>
      <pc:sldChg chg="modSp">
        <pc:chgData name="ULStudent:MARK.SHERIDAN" userId="S::20252137@studentmail.ul.ie::48a96252-1fe4-42fc-8266-54272ecdbcb1" providerId="AD" clId="Web-{F48BC331-C0F5-A9F9-CF75-6F791C8B6E3B}" dt="2022-03-30T14:50:31.412" v="888" actId="20577"/>
        <pc:sldMkLst>
          <pc:docMk/>
          <pc:sldMk cId="127444237" sldId="267"/>
        </pc:sldMkLst>
        <pc:spChg chg="mod">
          <ac:chgData name="ULStudent:MARK.SHERIDAN" userId="S::20252137@studentmail.ul.ie::48a96252-1fe4-42fc-8266-54272ecdbcb1" providerId="AD" clId="Web-{F48BC331-C0F5-A9F9-CF75-6F791C8B6E3B}" dt="2022-03-30T14:50:31.412" v="888" actId="20577"/>
          <ac:spMkLst>
            <pc:docMk/>
            <pc:sldMk cId="127444237" sldId="267"/>
            <ac:spMk id="2" creationId="{7231C4E3-6CD1-45E6-9381-29532A9EA852}"/>
          </ac:spMkLst>
        </pc:spChg>
      </pc:sldChg>
      <pc:sldChg chg="modSp">
        <pc:chgData name="ULStudent:MARK.SHERIDAN" userId="S::20252137@studentmail.ul.ie::48a96252-1fe4-42fc-8266-54272ecdbcb1" providerId="AD" clId="Web-{F48BC331-C0F5-A9F9-CF75-6F791C8B6E3B}" dt="2022-03-30T14:49:54.676" v="879" actId="20577"/>
        <pc:sldMkLst>
          <pc:docMk/>
          <pc:sldMk cId="3727661476" sldId="268"/>
        </pc:sldMkLst>
        <pc:spChg chg="mod">
          <ac:chgData name="ULStudent:MARK.SHERIDAN" userId="S::20252137@studentmail.ul.ie::48a96252-1fe4-42fc-8266-54272ecdbcb1" providerId="AD" clId="Web-{F48BC331-C0F5-A9F9-CF75-6F791C8B6E3B}" dt="2022-03-30T14:49:54.676" v="879" actId="20577"/>
          <ac:spMkLst>
            <pc:docMk/>
            <pc:sldMk cId="3727661476" sldId="268"/>
            <ac:spMk id="2" creationId="{7231C4E3-6CD1-45E6-9381-29532A9EA852}"/>
          </ac:spMkLst>
        </pc:spChg>
      </pc:sldChg>
      <pc:sldChg chg="modSp">
        <pc:chgData name="ULStudent:MARK.SHERIDAN" userId="S::20252137@studentmail.ul.ie::48a96252-1fe4-42fc-8266-54272ecdbcb1" providerId="AD" clId="Web-{F48BC331-C0F5-A9F9-CF75-6F791C8B6E3B}" dt="2022-03-30T14:44:11.141" v="707" actId="20577"/>
        <pc:sldMkLst>
          <pc:docMk/>
          <pc:sldMk cId="1072068788" sldId="269"/>
        </pc:sldMkLst>
        <pc:spChg chg="mod">
          <ac:chgData name="ULStudent:MARK.SHERIDAN" userId="S::20252137@studentmail.ul.ie::48a96252-1fe4-42fc-8266-54272ecdbcb1" providerId="AD" clId="Web-{F48BC331-C0F5-A9F9-CF75-6F791C8B6E3B}" dt="2022-03-30T14:44:11.141" v="707" actId="20577"/>
          <ac:spMkLst>
            <pc:docMk/>
            <pc:sldMk cId="1072068788" sldId="269"/>
            <ac:spMk id="2" creationId="{7231C4E3-6CD1-45E6-9381-29532A9EA852}"/>
          </ac:spMkLst>
        </pc:spChg>
      </pc:sldChg>
      <pc:sldChg chg="modSp">
        <pc:chgData name="ULStudent:MARK.SHERIDAN" userId="S::20252137@studentmail.ul.ie::48a96252-1fe4-42fc-8266-54272ecdbcb1" providerId="AD" clId="Web-{F48BC331-C0F5-A9F9-CF75-6F791C8B6E3B}" dt="2022-03-30T14:44:28.329" v="709" actId="20577"/>
        <pc:sldMkLst>
          <pc:docMk/>
          <pc:sldMk cId="2627131412" sldId="274"/>
        </pc:sldMkLst>
        <pc:spChg chg="mod">
          <ac:chgData name="ULStudent:MARK.SHERIDAN" userId="S::20252137@studentmail.ul.ie::48a96252-1fe4-42fc-8266-54272ecdbcb1" providerId="AD" clId="Web-{F48BC331-C0F5-A9F9-CF75-6F791C8B6E3B}" dt="2022-03-30T14:44:28.329" v="709" actId="20577"/>
          <ac:spMkLst>
            <pc:docMk/>
            <pc:sldMk cId="2627131412" sldId="274"/>
            <ac:spMk id="2" creationId="{7231C4E3-6CD1-45E6-9381-29532A9EA852}"/>
          </ac:spMkLst>
        </pc:spChg>
      </pc:sldChg>
    </pc:docChg>
  </pc:docChgLst>
  <pc:docChgLst>
    <pc:chgData name="ULStudent:MOHD.HUMAYUN" userId="S::21332207@studentmail.ul.ie::1ab70410-0811-4a66-afe9-afe57e1dac0e" providerId="AD" clId="Web-{0B17BF65-3C5B-21F1-C4C7-84786C53E626}"/>
    <pc:docChg chg="addSld modSld sldOrd">
      <pc:chgData name="ULStudent:MOHD.HUMAYUN" userId="S::21332207@studentmail.ul.ie::1ab70410-0811-4a66-afe9-afe57e1dac0e" providerId="AD" clId="Web-{0B17BF65-3C5B-21F1-C4C7-84786C53E626}" dt="2022-03-30T14:38:30.162" v="44" actId="20577"/>
      <pc:docMkLst>
        <pc:docMk/>
      </pc:docMkLst>
      <pc:sldChg chg="addSp delSp modSp">
        <pc:chgData name="ULStudent:MOHD.HUMAYUN" userId="S::21332207@studentmail.ul.ie::1ab70410-0811-4a66-afe9-afe57e1dac0e" providerId="AD" clId="Web-{0B17BF65-3C5B-21F1-C4C7-84786C53E626}" dt="2022-03-30T14:37:53.427" v="30"/>
        <pc:sldMkLst>
          <pc:docMk/>
          <pc:sldMk cId="3685710074" sldId="265"/>
        </pc:sldMkLst>
        <pc:spChg chg="mod">
          <ac:chgData name="ULStudent:MOHD.HUMAYUN" userId="S::21332207@studentmail.ul.ie::1ab70410-0811-4a66-afe9-afe57e1dac0e" providerId="AD" clId="Web-{0B17BF65-3C5B-21F1-C4C7-84786C53E626}" dt="2022-03-30T14:37:39.848" v="28" actId="14100"/>
          <ac:spMkLst>
            <pc:docMk/>
            <pc:sldMk cId="3685710074" sldId="265"/>
            <ac:spMk id="2" creationId="{7231C4E3-6CD1-45E6-9381-29532A9EA852}"/>
          </ac:spMkLst>
        </pc:spChg>
        <pc:spChg chg="add del">
          <ac:chgData name="ULStudent:MOHD.HUMAYUN" userId="S::21332207@studentmail.ul.ie::1ab70410-0811-4a66-afe9-afe57e1dac0e" providerId="AD" clId="Web-{0B17BF65-3C5B-21F1-C4C7-84786C53E626}" dt="2022-03-30T14:37:53.427" v="30"/>
          <ac:spMkLst>
            <pc:docMk/>
            <pc:sldMk cId="3685710074" sldId="265"/>
            <ac:spMk id="6" creationId="{6BF47DA1-B273-1DD4-0CEE-65E3A1BD7D9E}"/>
          </ac:spMkLst>
        </pc:spChg>
      </pc:sldChg>
      <pc:sldChg chg="modSp add ord replId">
        <pc:chgData name="ULStudent:MOHD.HUMAYUN" userId="S::21332207@studentmail.ul.ie::1ab70410-0811-4a66-afe9-afe57e1dac0e" providerId="AD" clId="Web-{0B17BF65-3C5B-21F1-C4C7-84786C53E626}" dt="2022-03-30T14:38:30.162" v="44" actId="20577"/>
        <pc:sldMkLst>
          <pc:docMk/>
          <pc:sldMk cId="513975236" sldId="274"/>
        </pc:sldMkLst>
        <pc:spChg chg="mod">
          <ac:chgData name="ULStudent:MOHD.HUMAYUN" userId="S::21332207@studentmail.ul.ie::1ab70410-0811-4a66-afe9-afe57e1dac0e" providerId="AD" clId="Web-{0B17BF65-3C5B-21F1-C4C7-84786C53E626}" dt="2022-03-30T14:38:09.333" v="33" actId="20577"/>
          <ac:spMkLst>
            <pc:docMk/>
            <pc:sldMk cId="513975236" sldId="274"/>
            <ac:spMk id="2" creationId="{7231C4E3-6CD1-45E6-9381-29532A9EA852}"/>
          </ac:spMkLst>
        </pc:spChg>
        <pc:spChg chg="mod">
          <ac:chgData name="ULStudent:MOHD.HUMAYUN" userId="S::21332207@studentmail.ul.ie::1ab70410-0811-4a66-afe9-afe57e1dac0e" providerId="AD" clId="Web-{0B17BF65-3C5B-21F1-C4C7-84786C53E626}" dt="2022-03-30T14:38:30.162" v="44" actId="20577"/>
          <ac:spMkLst>
            <pc:docMk/>
            <pc:sldMk cId="513975236" sldId="274"/>
            <ac:spMk id="23" creationId="{A80A6790-C339-4EE3-BF71-318B3174F317}"/>
          </ac:spMkLst>
        </pc:spChg>
      </pc:sldChg>
    </pc:docChg>
  </pc:docChgLst>
  <pc:docChgLst>
    <pc:chgData name="ULStudent:MARK.SHERIDAN" userId="S::20252137@studentmail.ul.ie::48a96252-1fe4-42fc-8266-54272ecdbcb1" providerId="AD" clId="Web-{1CB5C56B-323A-C853-9969-AA2A3F39074A}"/>
    <pc:docChg chg="addSld modSld sldOrd">
      <pc:chgData name="ULStudent:MARK.SHERIDAN" userId="S::20252137@studentmail.ul.ie::48a96252-1fe4-42fc-8266-54272ecdbcb1" providerId="AD" clId="Web-{1CB5C56B-323A-C853-9969-AA2A3F39074A}" dt="2022-03-31T22:16:46.642" v="437"/>
      <pc:docMkLst>
        <pc:docMk/>
      </pc:docMkLst>
      <pc:sldChg chg="modSp">
        <pc:chgData name="ULStudent:MARK.SHERIDAN" userId="S::20252137@studentmail.ul.ie::48a96252-1fe4-42fc-8266-54272ecdbcb1" providerId="AD" clId="Web-{1CB5C56B-323A-C853-9969-AA2A3F39074A}" dt="2022-03-31T21:14:55.406" v="25" actId="20577"/>
        <pc:sldMkLst>
          <pc:docMk/>
          <pc:sldMk cId="3685710074" sldId="265"/>
        </pc:sldMkLst>
        <pc:spChg chg="mod">
          <ac:chgData name="ULStudent:MARK.SHERIDAN" userId="S::20252137@studentmail.ul.ie::48a96252-1fe4-42fc-8266-54272ecdbcb1" providerId="AD" clId="Web-{1CB5C56B-323A-C853-9969-AA2A3F39074A}" dt="2022-03-31T21:14:55.406" v="25" actId="20577"/>
          <ac:spMkLst>
            <pc:docMk/>
            <pc:sldMk cId="3685710074" sldId="265"/>
            <ac:spMk id="2" creationId="{7231C4E3-6CD1-45E6-9381-29532A9EA852}"/>
          </ac:spMkLst>
        </pc:spChg>
      </pc:sldChg>
      <pc:sldChg chg="modSp">
        <pc:chgData name="ULStudent:MARK.SHERIDAN" userId="S::20252137@studentmail.ul.ie::48a96252-1fe4-42fc-8266-54272ecdbcb1" providerId="AD" clId="Web-{1CB5C56B-323A-C853-9969-AA2A3F39074A}" dt="2022-03-31T21:54:55.074" v="382" actId="20577"/>
        <pc:sldMkLst>
          <pc:docMk/>
          <pc:sldMk cId="2290374997" sldId="266"/>
        </pc:sldMkLst>
        <pc:spChg chg="mod">
          <ac:chgData name="ULStudent:MARK.SHERIDAN" userId="S::20252137@studentmail.ul.ie::48a96252-1fe4-42fc-8266-54272ecdbcb1" providerId="AD" clId="Web-{1CB5C56B-323A-C853-9969-AA2A3F39074A}" dt="2022-03-31T21:54:55.074" v="382" actId="20577"/>
          <ac:spMkLst>
            <pc:docMk/>
            <pc:sldMk cId="2290374997" sldId="266"/>
            <ac:spMk id="23" creationId="{A80A6790-C339-4EE3-BF71-318B3174F317}"/>
          </ac:spMkLst>
        </pc:spChg>
      </pc:sldChg>
      <pc:sldChg chg="modSp">
        <pc:chgData name="ULStudent:MARK.SHERIDAN" userId="S::20252137@studentmail.ul.ie::48a96252-1fe4-42fc-8266-54272ecdbcb1" providerId="AD" clId="Web-{1CB5C56B-323A-C853-9969-AA2A3F39074A}" dt="2022-03-31T21:52:24.757" v="289" actId="20577"/>
        <pc:sldMkLst>
          <pc:docMk/>
          <pc:sldMk cId="2672712637" sldId="270"/>
        </pc:sldMkLst>
        <pc:spChg chg="mod">
          <ac:chgData name="ULStudent:MARK.SHERIDAN" userId="S::20252137@studentmail.ul.ie::48a96252-1fe4-42fc-8266-54272ecdbcb1" providerId="AD" clId="Web-{1CB5C56B-323A-C853-9969-AA2A3F39074A}" dt="2022-03-31T21:52:24.757" v="289" actId="20577"/>
          <ac:spMkLst>
            <pc:docMk/>
            <pc:sldMk cId="2672712637" sldId="270"/>
            <ac:spMk id="2" creationId="{7231C4E3-6CD1-45E6-9381-29532A9EA852}"/>
          </ac:spMkLst>
        </pc:spChg>
      </pc:sldChg>
      <pc:sldChg chg="modSp">
        <pc:chgData name="ULStudent:MARK.SHERIDAN" userId="S::20252137@studentmail.ul.ie::48a96252-1fe4-42fc-8266-54272ecdbcb1" providerId="AD" clId="Web-{1CB5C56B-323A-C853-9969-AA2A3F39074A}" dt="2022-03-31T21:14:00.217" v="14" actId="20577"/>
        <pc:sldMkLst>
          <pc:docMk/>
          <pc:sldMk cId="2204815961" sldId="273"/>
        </pc:sldMkLst>
        <pc:spChg chg="mod">
          <ac:chgData name="ULStudent:MARK.SHERIDAN" userId="S::20252137@studentmail.ul.ie::48a96252-1fe4-42fc-8266-54272ecdbcb1" providerId="AD" clId="Web-{1CB5C56B-323A-C853-9969-AA2A3F39074A}" dt="2022-03-31T21:14:00.217" v="14" actId="20577"/>
          <ac:spMkLst>
            <pc:docMk/>
            <pc:sldMk cId="2204815961" sldId="273"/>
            <ac:spMk id="2" creationId="{7231C4E3-6CD1-45E6-9381-29532A9EA852}"/>
          </ac:spMkLst>
        </pc:spChg>
      </pc:sldChg>
      <pc:sldChg chg="modSp">
        <pc:chgData name="ULStudent:MARK.SHERIDAN" userId="S::20252137@studentmail.ul.ie::48a96252-1fe4-42fc-8266-54272ecdbcb1" providerId="AD" clId="Web-{1CB5C56B-323A-C853-9969-AA2A3F39074A}" dt="2022-03-31T21:55:12.402" v="384" actId="14100"/>
        <pc:sldMkLst>
          <pc:docMk/>
          <pc:sldMk cId="856026117" sldId="277"/>
        </pc:sldMkLst>
        <pc:picChg chg="mod">
          <ac:chgData name="ULStudent:MARK.SHERIDAN" userId="S::20252137@studentmail.ul.ie::48a96252-1fe4-42fc-8266-54272ecdbcb1" providerId="AD" clId="Web-{1CB5C56B-323A-C853-9969-AA2A3F39074A}" dt="2022-03-31T21:55:12.402" v="384" actId="14100"/>
          <ac:picMkLst>
            <pc:docMk/>
            <pc:sldMk cId="856026117" sldId="277"/>
            <ac:picMk id="8" creationId="{C4BA739F-708C-3D69-D162-E59D45A014C4}"/>
          </ac:picMkLst>
        </pc:picChg>
      </pc:sldChg>
      <pc:sldChg chg="modSp add replId">
        <pc:chgData name="ULStudent:MARK.SHERIDAN" userId="S::20252137@studentmail.ul.ie::48a96252-1fe4-42fc-8266-54272ecdbcb1" providerId="AD" clId="Web-{1CB5C56B-323A-C853-9969-AA2A3F39074A}" dt="2022-03-31T21:54:44.183" v="380" actId="20577"/>
        <pc:sldMkLst>
          <pc:docMk/>
          <pc:sldMk cId="581466818" sldId="278"/>
        </pc:sldMkLst>
        <pc:spChg chg="mod">
          <ac:chgData name="ULStudent:MARK.SHERIDAN" userId="S::20252137@studentmail.ul.ie::48a96252-1fe4-42fc-8266-54272ecdbcb1" providerId="AD" clId="Web-{1CB5C56B-323A-C853-9969-AA2A3F39074A}" dt="2022-03-31T21:54:44.183" v="380" actId="20577"/>
          <ac:spMkLst>
            <pc:docMk/>
            <pc:sldMk cId="581466818" sldId="278"/>
            <ac:spMk id="2" creationId="{7231C4E3-6CD1-45E6-9381-29532A9EA852}"/>
          </ac:spMkLst>
        </pc:spChg>
      </pc:sldChg>
      <pc:sldChg chg="addSp delSp modSp add mod ord replId setBg">
        <pc:chgData name="ULStudent:MARK.SHERIDAN" userId="S::20252137@studentmail.ul.ie::48a96252-1fe4-42fc-8266-54272ecdbcb1" providerId="AD" clId="Web-{1CB5C56B-323A-C853-9969-AA2A3F39074A}" dt="2022-03-31T22:05:38.186" v="399"/>
        <pc:sldMkLst>
          <pc:docMk/>
          <pc:sldMk cId="495748762" sldId="279"/>
        </pc:sldMkLst>
        <pc:spChg chg="del mod">
          <ac:chgData name="ULStudent:MARK.SHERIDAN" userId="S::20252137@studentmail.ul.ie::48a96252-1fe4-42fc-8266-54272ecdbcb1" providerId="AD" clId="Web-{1CB5C56B-323A-C853-9969-AA2A3F39074A}" dt="2022-03-31T22:04:31.324" v="389"/>
          <ac:spMkLst>
            <pc:docMk/>
            <pc:sldMk cId="495748762" sldId="279"/>
            <ac:spMk id="2" creationId="{7231C4E3-6CD1-45E6-9381-29532A9EA852}"/>
          </ac:spMkLst>
        </pc:spChg>
        <pc:spChg chg="mod ord">
          <ac:chgData name="ULStudent:MARK.SHERIDAN" userId="S::20252137@studentmail.ul.ie::48a96252-1fe4-42fc-8266-54272ecdbcb1" providerId="AD" clId="Web-{1CB5C56B-323A-C853-9969-AA2A3F39074A}" dt="2022-03-31T22:05:38.186" v="399"/>
          <ac:spMkLst>
            <pc:docMk/>
            <pc:sldMk cId="495748762" sldId="279"/>
            <ac:spMk id="23" creationId="{A80A6790-C339-4EE3-BF71-318B3174F317}"/>
          </ac:spMkLst>
        </pc:spChg>
        <pc:spChg chg="mod">
          <ac:chgData name="ULStudent:MARK.SHERIDAN" userId="S::20252137@studentmail.ul.ie::48a96252-1fe4-42fc-8266-54272ecdbcb1" providerId="AD" clId="Web-{1CB5C56B-323A-C853-9969-AA2A3F39074A}" dt="2022-03-31T22:04:56.841" v="392"/>
          <ac:spMkLst>
            <pc:docMk/>
            <pc:sldMk cId="495748762" sldId="279"/>
            <ac:spMk id="28" creationId="{78609D30-5277-42D2-81ED-6FB7C6E7715D}"/>
          </ac:spMkLst>
        </pc:spChg>
        <pc:spChg chg="add">
          <ac:chgData name="ULStudent:MARK.SHERIDAN" userId="S::20252137@studentmail.ul.ie::48a96252-1fe4-42fc-8266-54272ecdbcb1" providerId="AD" clId="Web-{1CB5C56B-323A-C853-9969-AA2A3F39074A}" dt="2022-03-31T22:04:56.841" v="392"/>
          <ac:spMkLst>
            <pc:docMk/>
            <pc:sldMk cId="495748762" sldId="279"/>
            <ac:spMk id="33" creationId="{27BDFED6-6E33-4606-AFE2-886ADB1C018E}"/>
          </ac:spMkLst>
        </pc:spChg>
        <pc:spChg chg="add">
          <ac:chgData name="ULStudent:MARK.SHERIDAN" userId="S::20252137@studentmail.ul.ie::48a96252-1fe4-42fc-8266-54272ecdbcb1" providerId="AD" clId="Web-{1CB5C56B-323A-C853-9969-AA2A3F39074A}" dt="2022-03-31T22:04:56.841" v="392"/>
          <ac:spMkLst>
            <pc:docMk/>
            <pc:sldMk cId="495748762" sldId="279"/>
            <ac:spMk id="35" creationId="{890DEF05-784E-4B61-89E4-04C4ECF4E5A0}"/>
          </ac:spMkLst>
        </pc:spChg>
        <pc:picChg chg="add mod ord">
          <ac:chgData name="ULStudent:MARK.SHERIDAN" userId="S::20252137@studentmail.ul.ie::48a96252-1fe4-42fc-8266-54272ecdbcb1" providerId="AD" clId="Web-{1CB5C56B-323A-C853-9969-AA2A3F39074A}" dt="2022-03-31T22:05:09.857" v="395"/>
          <ac:picMkLst>
            <pc:docMk/>
            <pc:sldMk cId="495748762" sldId="279"/>
            <ac:picMk id="3" creationId="{2EB8C027-17A8-F9E8-6BE0-8CC85E2B0EF6}"/>
          </ac:picMkLst>
        </pc:picChg>
        <pc:picChg chg="mod">
          <ac:chgData name="ULStudent:MARK.SHERIDAN" userId="S::20252137@studentmail.ul.ie::48a96252-1fe4-42fc-8266-54272ecdbcb1" providerId="AD" clId="Web-{1CB5C56B-323A-C853-9969-AA2A3F39074A}" dt="2022-03-31T22:05:15.107" v="396" actId="14100"/>
          <ac:picMkLst>
            <pc:docMk/>
            <pc:sldMk cId="495748762" sldId="279"/>
            <ac:picMk id="13" creationId="{1BB58510-A5E9-4777-8340-069475CAC55C}"/>
          </ac:picMkLst>
        </pc:picChg>
        <pc:cxnChg chg="add">
          <ac:chgData name="ULStudent:MARK.SHERIDAN" userId="S::20252137@studentmail.ul.ie::48a96252-1fe4-42fc-8266-54272ecdbcb1" providerId="AD" clId="Web-{1CB5C56B-323A-C853-9969-AA2A3F39074A}" dt="2022-03-31T22:04:56.841" v="392"/>
          <ac:cxnSpMkLst>
            <pc:docMk/>
            <pc:sldMk cId="495748762" sldId="279"/>
            <ac:cxnSpMk id="37" creationId="{C41BAEC7-F7B0-4224-8B18-8F74B7D87F0B}"/>
          </ac:cxnSpMkLst>
        </pc:cxnChg>
      </pc:sldChg>
      <pc:sldChg chg="addSp delSp modSp add mod ord replId setBg">
        <pc:chgData name="ULStudent:MARK.SHERIDAN" userId="S::20252137@studentmail.ul.ie::48a96252-1fe4-42fc-8266-54272ecdbcb1" providerId="AD" clId="Web-{1CB5C56B-323A-C853-9969-AA2A3F39074A}" dt="2022-03-31T22:16:46.642" v="437"/>
        <pc:sldMkLst>
          <pc:docMk/>
          <pc:sldMk cId="1455313210" sldId="280"/>
        </pc:sldMkLst>
        <pc:spChg chg="del mod">
          <ac:chgData name="ULStudent:MARK.SHERIDAN" userId="S::20252137@studentmail.ul.ie::48a96252-1fe4-42fc-8266-54272ecdbcb1" providerId="AD" clId="Web-{1CB5C56B-323A-C853-9969-AA2A3F39074A}" dt="2022-03-31T22:06:01.624" v="404"/>
          <ac:spMkLst>
            <pc:docMk/>
            <pc:sldMk cId="1455313210" sldId="280"/>
            <ac:spMk id="2" creationId="{7231C4E3-6CD1-45E6-9381-29532A9EA852}"/>
          </ac:spMkLst>
        </pc:spChg>
        <pc:spChg chg="mod">
          <ac:chgData name="ULStudent:MARK.SHERIDAN" userId="S::20252137@studentmail.ul.ie::48a96252-1fe4-42fc-8266-54272ecdbcb1" providerId="AD" clId="Web-{1CB5C56B-323A-C853-9969-AA2A3F39074A}" dt="2022-03-31T22:16:46.642" v="437"/>
          <ac:spMkLst>
            <pc:docMk/>
            <pc:sldMk cId="1455313210" sldId="280"/>
            <ac:spMk id="23" creationId="{A80A6790-C339-4EE3-BF71-318B3174F317}"/>
          </ac:spMkLst>
        </pc:spChg>
        <pc:spChg chg="mod">
          <ac:chgData name="ULStudent:MARK.SHERIDAN" userId="S::20252137@studentmail.ul.ie::48a96252-1fe4-42fc-8266-54272ecdbcb1" providerId="AD" clId="Web-{1CB5C56B-323A-C853-9969-AA2A3F39074A}" dt="2022-03-31T22:11:18.789" v="421" actId="20577"/>
          <ac:spMkLst>
            <pc:docMk/>
            <pc:sldMk cId="1455313210" sldId="280"/>
            <ac:spMk id="28" creationId="{78609D30-5277-42D2-81ED-6FB7C6E7715D}"/>
          </ac:spMkLst>
        </pc:spChg>
        <pc:spChg chg="add">
          <ac:chgData name="ULStudent:MARK.SHERIDAN" userId="S::20252137@studentmail.ul.ie::48a96252-1fe4-42fc-8266-54272ecdbcb1" providerId="AD" clId="Web-{1CB5C56B-323A-C853-9969-AA2A3F39074A}" dt="2022-03-31T22:10:07.178" v="418"/>
          <ac:spMkLst>
            <pc:docMk/>
            <pc:sldMk cId="1455313210" sldId="280"/>
            <ac:spMk id="30" creationId="{27BDFED6-6E33-4606-AFE2-886ADB1C018E}"/>
          </ac:spMkLst>
        </pc:spChg>
        <pc:spChg chg="add">
          <ac:chgData name="ULStudent:MARK.SHERIDAN" userId="S::20252137@studentmail.ul.ie::48a96252-1fe4-42fc-8266-54272ecdbcb1" providerId="AD" clId="Web-{1CB5C56B-323A-C853-9969-AA2A3F39074A}" dt="2022-03-31T22:10:07.178" v="418"/>
          <ac:spMkLst>
            <pc:docMk/>
            <pc:sldMk cId="1455313210" sldId="280"/>
            <ac:spMk id="31" creationId="{890DEF05-784E-4B61-89E4-04C4ECF4E5A0}"/>
          </ac:spMkLst>
        </pc:spChg>
        <pc:spChg chg="add del">
          <ac:chgData name="ULStudent:MARK.SHERIDAN" userId="S::20252137@studentmail.ul.ie::48a96252-1fe4-42fc-8266-54272ecdbcb1" providerId="AD" clId="Web-{1CB5C56B-323A-C853-9969-AA2A3F39074A}" dt="2022-03-31T22:10:04.349" v="417"/>
          <ac:spMkLst>
            <pc:docMk/>
            <pc:sldMk cId="1455313210" sldId="280"/>
            <ac:spMk id="33" creationId="{27BDFED6-6E33-4606-AFE2-886ADB1C018E}"/>
          </ac:spMkLst>
        </pc:spChg>
        <pc:spChg chg="add del">
          <ac:chgData name="ULStudent:MARK.SHERIDAN" userId="S::20252137@studentmail.ul.ie::48a96252-1fe4-42fc-8266-54272ecdbcb1" providerId="AD" clId="Web-{1CB5C56B-323A-C853-9969-AA2A3F39074A}" dt="2022-03-31T22:10:04.349" v="417"/>
          <ac:spMkLst>
            <pc:docMk/>
            <pc:sldMk cId="1455313210" sldId="280"/>
            <ac:spMk id="35" creationId="{890DEF05-784E-4B61-89E4-04C4ECF4E5A0}"/>
          </ac:spMkLst>
        </pc:spChg>
        <pc:picChg chg="add mod ord">
          <ac:chgData name="ULStudent:MARK.SHERIDAN" userId="S::20252137@studentmail.ul.ie::48a96252-1fe4-42fc-8266-54272ecdbcb1" providerId="AD" clId="Web-{1CB5C56B-323A-C853-9969-AA2A3F39074A}" dt="2022-03-31T22:10:07.178" v="418"/>
          <ac:picMkLst>
            <pc:docMk/>
            <pc:sldMk cId="1455313210" sldId="280"/>
            <ac:picMk id="3" creationId="{E77DAAB9-188D-98D9-D9DA-F86A1B3CE711}"/>
          </ac:picMkLst>
        </pc:picChg>
        <pc:picChg chg="add mod">
          <ac:chgData name="ULStudent:MARK.SHERIDAN" userId="S::20252137@studentmail.ul.ie::48a96252-1fe4-42fc-8266-54272ecdbcb1" providerId="AD" clId="Web-{1CB5C56B-323A-C853-9969-AA2A3F39074A}" dt="2022-03-31T22:16:19.094" v="436" actId="14100"/>
          <ac:picMkLst>
            <pc:docMk/>
            <pc:sldMk cId="1455313210" sldId="280"/>
            <ac:picMk id="4" creationId="{67A48F2C-87C5-1DF1-0C9E-0D6C7A427BA0}"/>
          </ac:picMkLst>
        </pc:picChg>
        <pc:picChg chg="add del mod">
          <ac:chgData name="ULStudent:MARK.SHERIDAN" userId="S::20252137@studentmail.ul.ie::48a96252-1fe4-42fc-8266-54272ecdbcb1" providerId="AD" clId="Web-{1CB5C56B-323A-C853-9969-AA2A3F39074A}" dt="2022-03-31T22:10:13.787" v="419"/>
          <ac:picMkLst>
            <pc:docMk/>
            <pc:sldMk cId="1455313210" sldId="280"/>
            <ac:picMk id="13" creationId="{1BB58510-A5E9-4777-8340-069475CAC55C}"/>
          </ac:picMkLst>
        </pc:picChg>
        <pc:cxnChg chg="add">
          <ac:chgData name="ULStudent:MARK.SHERIDAN" userId="S::20252137@studentmail.ul.ie::48a96252-1fe4-42fc-8266-54272ecdbcb1" providerId="AD" clId="Web-{1CB5C56B-323A-C853-9969-AA2A3F39074A}" dt="2022-03-31T22:10:07.178" v="418"/>
          <ac:cxnSpMkLst>
            <pc:docMk/>
            <pc:sldMk cId="1455313210" sldId="280"/>
            <ac:cxnSpMk id="32" creationId="{C41BAEC7-F7B0-4224-8B18-8F74B7D87F0B}"/>
          </ac:cxnSpMkLst>
        </pc:cxnChg>
        <pc:cxnChg chg="add del">
          <ac:chgData name="ULStudent:MARK.SHERIDAN" userId="S::20252137@studentmail.ul.ie::48a96252-1fe4-42fc-8266-54272ecdbcb1" providerId="AD" clId="Web-{1CB5C56B-323A-C853-9969-AA2A3F39074A}" dt="2022-03-31T22:10:04.349" v="417"/>
          <ac:cxnSpMkLst>
            <pc:docMk/>
            <pc:sldMk cId="1455313210" sldId="280"/>
            <ac:cxnSpMk id="37" creationId="{C41BAEC7-F7B0-4224-8B18-8F74B7D87F0B}"/>
          </ac:cxnSpMkLst>
        </pc:cxnChg>
      </pc:sldChg>
    </pc:docChg>
  </pc:docChgLst>
  <pc:docChgLst>
    <pc:chgData name="ULStudent:CATHAL.CROWE" userId="S::21320128@studentmail.ul.ie::e01a80f5-1c64-4138-9625-a2a8af663b7f" providerId="AD" clId="Web-{DDA3034B-C436-EF04-21C2-16AF786ADC3E}"/>
    <pc:docChg chg="addSld modSld sldOrd">
      <pc:chgData name="ULStudent:CATHAL.CROWE" userId="S::21320128@studentmail.ul.ie::e01a80f5-1c64-4138-9625-a2a8af663b7f" providerId="AD" clId="Web-{DDA3034B-C436-EF04-21C2-16AF786ADC3E}" dt="2022-04-01T13:24:37.116" v="44" actId="1076"/>
      <pc:docMkLst>
        <pc:docMk/>
      </pc:docMkLst>
      <pc:sldChg chg="modSp">
        <pc:chgData name="ULStudent:CATHAL.CROWE" userId="S::21320128@studentmail.ul.ie::e01a80f5-1c64-4138-9625-a2a8af663b7f" providerId="AD" clId="Web-{DDA3034B-C436-EF04-21C2-16AF786ADC3E}" dt="2022-04-01T13:09:07.501" v="8" actId="20577"/>
        <pc:sldMkLst>
          <pc:docMk/>
          <pc:sldMk cId="302763812" sldId="256"/>
        </pc:sldMkLst>
        <pc:spChg chg="mod">
          <ac:chgData name="ULStudent:CATHAL.CROWE" userId="S::21320128@studentmail.ul.ie::e01a80f5-1c64-4138-9625-a2a8af663b7f" providerId="AD" clId="Web-{DDA3034B-C436-EF04-21C2-16AF786ADC3E}" dt="2022-04-01T13:09:07.501" v="8" actId="20577"/>
          <ac:spMkLst>
            <pc:docMk/>
            <pc:sldMk cId="302763812" sldId="256"/>
            <ac:spMk id="23" creationId="{A80A6790-C339-4EE3-BF71-318B3174F317}"/>
          </ac:spMkLst>
        </pc:spChg>
      </pc:sldChg>
      <pc:sldChg chg="modSp">
        <pc:chgData name="ULStudent:CATHAL.CROWE" userId="S::21320128@studentmail.ul.ie::e01a80f5-1c64-4138-9625-a2a8af663b7f" providerId="AD" clId="Web-{DDA3034B-C436-EF04-21C2-16AF786ADC3E}" dt="2022-04-01T13:09:17.158" v="10" actId="20577"/>
        <pc:sldMkLst>
          <pc:docMk/>
          <pc:sldMk cId="2290374997" sldId="266"/>
        </pc:sldMkLst>
        <pc:spChg chg="mod">
          <ac:chgData name="ULStudent:CATHAL.CROWE" userId="S::21320128@studentmail.ul.ie::e01a80f5-1c64-4138-9625-a2a8af663b7f" providerId="AD" clId="Web-{DDA3034B-C436-EF04-21C2-16AF786ADC3E}" dt="2022-04-01T13:09:17.158" v="10" actId="20577"/>
          <ac:spMkLst>
            <pc:docMk/>
            <pc:sldMk cId="2290374997" sldId="266"/>
            <ac:spMk id="23" creationId="{A80A6790-C339-4EE3-BF71-318B3174F317}"/>
          </ac:spMkLst>
        </pc:spChg>
      </pc:sldChg>
      <pc:sldChg chg="ord">
        <pc:chgData name="ULStudent:CATHAL.CROWE" userId="S::21320128@studentmail.ul.ie::e01a80f5-1c64-4138-9625-a2a8af663b7f" providerId="AD" clId="Web-{DDA3034B-C436-EF04-21C2-16AF786ADC3E}" dt="2022-04-01T13:07:54.765" v="5"/>
        <pc:sldMkLst>
          <pc:docMk/>
          <pc:sldMk cId="1779263598" sldId="275"/>
        </pc:sldMkLst>
      </pc:sldChg>
      <pc:sldChg chg="modSp ord delCm">
        <pc:chgData name="ULStudent:CATHAL.CROWE" userId="S::21320128@studentmail.ul.ie::e01a80f5-1c64-4138-9625-a2a8af663b7f" providerId="AD" clId="Web-{DDA3034B-C436-EF04-21C2-16AF786ADC3E}" dt="2022-04-01T13:07:56.953" v="6"/>
        <pc:sldMkLst>
          <pc:docMk/>
          <pc:sldMk cId="118325167" sldId="276"/>
        </pc:sldMkLst>
        <pc:picChg chg="mod">
          <ac:chgData name="ULStudent:CATHAL.CROWE" userId="S::21320128@studentmail.ul.ie::e01a80f5-1c64-4138-9625-a2a8af663b7f" providerId="AD" clId="Web-{DDA3034B-C436-EF04-21C2-16AF786ADC3E}" dt="2022-04-01T13:06:10.810" v="4" actId="14100"/>
          <ac:picMkLst>
            <pc:docMk/>
            <pc:sldMk cId="118325167" sldId="276"/>
            <ac:picMk id="3" creationId="{191755F4-65B1-7429-155D-96D8AA862E9A}"/>
          </ac:picMkLst>
        </pc:picChg>
      </pc:sldChg>
      <pc:sldChg chg="modSp">
        <pc:chgData name="ULStudent:CATHAL.CROWE" userId="S::21320128@studentmail.ul.ie::e01a80f5-1c64-4138-9625-a2a8af663b7f" providerId="AD" clId="Web-{DDA3034B-C436-EF04-21C2-16AF786ADC3E}" dt="2022-04-01T13:23:30.146" v="36" actId="20577"/>
        <pc:sldMkLst>
          <pc:docMk/>
          <pc:sldMk cId="495748762" sldId="279"/>
        </pc:sldMkLst>
        <pc:spChg chg="mod">
          <ac:chgData name="ULStudent:CATHAL.CROWE" userId="S::21320128@studentmail.ul.ie::e01a80f5-1c64-4138-9625-a2a8af663b7f" providerId="AD" clId="Web-{DDA3034B-C436-EF04-21C2-16AF786ADC3E}" dt="2022-04-01T13:23:30.146" v="36" actId="20577"/>
          <ac:spMkLst>
            <pc:docMk/>
            <pc:sldMk cId="495748762" sldId="279"/>
            <ac:spMk id="23" creationId="{A80A6790-C339-4EE3-BF71-318B3174F317}"/>
          </ac:spMkLst>
        </pc:spChg>
      </pc:sldChg>
      <pc:sldChg chg="modSp">
        <pc:chgData name="ULStudent:CATHAL.CROWE" userId="S::21320128@studentmail.ul.ie::e01a80f5-1c64-4138-9625-a2a8af663b7f" providerId="AD" clId="Web-{DDA3034B-C436-EF04-21C2-16AF786ADC3E}" dt="2022-04-01T13:23:43.490" v="38" actId="20577"/>
        <pc:sldMkLst>
          <pc:docMk/>
          <pc:sldMk cId="1455313210" sldId="280"/>
        </pc:sldMkLst>
        <pc:spChg chg="mod">
          <ac:chgData name="ULStudent:CATHAL.CROWE" userId="S::21320128@studentmail.ul.ie::e01a80f5-1c64-4138-9625-a2a8af663b7f" providerId="AD" clId="Web-{DDA3034B-C436-EF04-21C2-16AF786ADC3E}" dt="2022-04-01T13:23:43.490" v="38" actId="20577"/>
          <ac:spMkLst>
            <pc:docMk/>
            <pc:sldMk cId="1455313210" sldId="280"/>
            <ac:spMk id="23" creationId="{A80A6790-C339-4EE3-BF71-318B3174F317}"/>
          </ac:spMkLst>
        </pc:spChg>
      </pc:sldChg>
      <pc:sldChg chg="addSp delSp modSp add ord replId">
        <pc:chgData name="ULStudent:CATHAL.CROWE" userId="S::21320128@studentmail.ul.ie::e01a80f5-1c64-4138-9625-a2a8af663b7f" providerId="AD" clId="Web-{DDA3034B-C436-EF04-21C2-16AF786ADC3E}" dt="2022-04-01T13:24:37.116" v="44" actId="1076"/>
        <pc:sldMkLst>
          <pc:docMk/>
          <pc:sldMk cId="1442454471" sldId="281"/>
        </pc:sldMkLst>
        <pc:spChg chg="mod">
          <ac:chgData name="ULStudent:CATHAL.CROWE" userId="S::21320128@studentmail.ul.ie::e01a80f5-1c64-4138-9625-a2a8af663b7f" providerId="AD" clId="Web-{DDA3034B-C436-EF04-21C2-16AF786ADC3E}" dt="2022-04-01T13:17:35.419" v="34" actId="14100"/>
          <ac:spMkLst>
            <pc:docMk/>
            <pc:sldMk cId="1442454471" sldId="281"/>
            <ac:spMk id="23" creationId="{A80A6790-C339-4EE3-BF71-318B3174F317}"/>
          </ac:spMkLst>
        </pc:spChg>
        <pc:picChg chg="add mod">
          <ac:chgData name="ULStudent:CATHAL.CROWE" userId="S::21320128@studentmail.ul.ie::e01a80f5-1c64-4138-9625-a2a8af663b7f" providerId="AD" clId="Web-{DDA3034B-C436-EF04-21C2-16AF786ADC3E}" dt="2022-04-01T13:24:37.116" v="44" actId="1076"/>
          <ac:picMkLst>
            <pc:docMk/>
            <pc:sldMk cId="1442454471" sldId="281"/>
            <ac:picMk id="2" creationId="{8AF669B1-E617-E6F0-8AB6-F1760BDBC98B}"/>
          </ac:picMkLst>
        </pc:picChg>
        <pc:picChg chg="del">
          <ac:chgData name="ULStudent:CATHAL.CROWE" userId="S::21320128@studentmail.ul.ie::e01a80f5-1c64-4138-9625-a2a8af663b7f" providerId="AD" clId="Web-{DDA3034B-C436-EF04-21C2-16AF786ADC3E}" dt="2022-04-01T13:17:38.857" v="35"/>
          <ac:picMkLst>
            <pc:docMk/>
            <pc:sldMk cId="1442454471" sldId="281"/>
            <ac:picMk id="8" creationId="{C4BA739F-708C-3D69-D162-E59D45A014C4}"/>
          </ac:picMkLst>
        </pc:picChg>
      </pc:sldChg>
    </pc:docChg>
  </pc:docChgLst>
  <pc:docChgLst>
    <pc:chgData name="ULStudent:MARK.SHERIDAN" userId="S::20252137@studentmail.ul.ie::48a96252-1fe4-42fc-8266-54272ecdbcb1" providerId="AD" clId="Web-{510F671B-4E09-9737-7447-4F95B5E4DE84}"/>
    <pc:docChg chg="addSld delSld modSld">
      <pc:chgData name="ULStudent:MARK.SHERIDAN" userId="S::20252137@studentmail.ul.ie::48a96252-1fe4-42fc-8266-54272ecdbcb1" providerId="AD" clId="Web-{510F671B-4E09-9737-7447-4F95B5E4DE84}" dt="2022-03-30T18:41:55.289" v="44" actId="20577"/>
      <pc:docMkLst>
        <pc:docMk/>
      </pc:docMkLst>
      <pc:sldChg chg="modSp">
        <pc:chgData name="ULStudent:MARK.SHERIDAN" userId="S::20252137@studentmail.ul.ie::48a96252-1fe4-42fc-8266-54272ecdbcb1" providerId="AD" clId="Web-{510F671B-4E09-9737-7447-4F95B5E4DE84}" dt="2022-03-30T18:41:30.757" v="34" actId="20577"/>
        <pc:sldMkLst>
          <pc:docMk/>
          <pc:sldMk cId="3727661476" sldId="268"/>
        </pc:sldMkLst>
        <pc:spChg chg="mod">
          <ac:chgData name="ULStudent:MARK.SHERIDAN" userId="S::20252137@studentmail.ul.ie::48a96252-1fe4-42fc-8266-54272ecdbcb1" providerId="AD" clId="Web-{510F671B-4E09-9737-7447-4F95B5E4DE84}" dt="2022-03-30T18:41:30.757" v="34" actId="20577"/>
          <ac:spMkLst>
            <pc:docMk/>
            <pc:sldMk cId="3727661476" sldId="268"/>
            <ac:spMk id="2" creationId="{7231C4E3-6CD1-45E6-9381-29532A9EA852}"/>
          </ac:spMkLst>
        </pc:spChg>
      </pc:sldChg>
      <pc:sldChg chg="modSp add replId">
        <pc:chgData name="ULStudent:MARK.SHERIDAN" userId="S::20252137@studentmail.ul.ie::48a96252-1fe4-42fc-8266-54272ecdbcb1" providerId="AD" clId="Web-{510F671B-4E09-9737-7447-4F95B5E4DE84}" dt="2022-03-30T18:41:55.289" v="44" actId="20577"/>
        <pc:sldMkLst>
          <pc:docMk/>
          <pc:sldMk cId="118325167" sldId="276"/>
        </pc:sldMkLst>
        <pc:spChg chg="mod">
          <ac:chgData name="ULStudent:MARK.SHERIDAN" userId="S::20252137@studentmail.ul.ie::48a96252-1fe4-42fc-8266-54272ecdbcb1" providerId="AD" clId="Web-{510F671B-4E09-9737-7447-4F95B5E4DE84}" dt="2022-03-30T18:41:55.289" v="44" actId="20577"/>
          <ac:spMkLst>
            <pc:docMk/>
            <pc:sldMk cId="118325167" sldId="276"/>
            <ac:spMk id="2" creationId="{7231C4E3-6CD1-45E6-9381-29532A9EA852}"/>
          </ac:spMkLst>
        </pc:spChg>
        <pc:spChg chg="mod">
          <ac:chgData name="ULStudent:MARK.SHERIDAN" userId="S::20252137@studentmail.ul.ie::48a96252-1fe4-42fc-8266-54272ecdbcb1" providerId="AD" clId="Web-{510F671B-4E09-9737-7447-4F95B5E4DE84}" dt="2022-03-30T18:41:50.852" v="42" actId="20577"/>
          <ac:spMkLst>
            <pc:docMk/>
            <pc:sldMk cId="118325167" sldId="276"/>
            <ac:spMk id="23" creationId="{A80A6790-C339-4EE3-BF71-318B3174F317}"/>
          </ac:spMkLst>
        </pc:spChg>
      </pc:sldChg>
      <pc:sldChg chg="new del">
        <pc:chgData name="ULStudent:MARK.SHERIDAN" userId="S::20252137@studentmail.ul.ie::48a96252-1fe4-42fc-8266-54272ecdbcb1" providerId="AD" clId="Web-{510F671B-4E09-9737-7447-4F95B5E4DE84}" dt="2022-03-30T18:41:37.554" v="36"/>
        <pc:sldMkLst>
          <pc:docMk/>
          <pc:sldMk cId="1917702125" sldId="276"/>
        </pc:sldMkLst>
      </pc:sldChg>
    </pc:docChg>
  </pc:docChgLst>
  <pc:docChgLst>
    <pc:chgData name="ULStudent:MARK.SHERIDAN" userId="S::20252137@studentmail.ul.ie::48a96252-1fe4-42fc-8266-54272ecdbcb1" providerId="AD" clId="Web-{59202EF4-6F1F-08BC-2F38-E59C61296AC4}"/>
    <pc:docChg chg="modSld">
      <pc:chgData name="ULStudent:MARK.SHERIDAN" userId="S::20252137@studentmail.ul.ie::48a96252-1fe4-42fc-8266-54272ecdbcb1" providerId="AD" clId="Web-{59202EF4-6F1F-08BC-2F38-E59C61296AC4}" dt="2022-03-30T15:34:32.127" v="15" actId="20577"/>
      <pc:docMkLst>
        <pc:docMk/>
      </pc:docMkLst>
      <pc:sldChg chg="modSp">
        <pc:chgData name="ULStudent:MARK.SHERIDAN" userId="S::20252137@studentmail.ul.ie::48a96252-1fe4-42fc-8266-54272ecdbcb1" providerId="AD" clId="Web-{59202EF4-6F1F-08BC-2F38-E59C61296AC4}" dt="2022-03-30T15:34:32.127" v="15" actId="20577"/>
        <pc:sldMkLst>
          <pc:docMk/>
          <pc:sldMk cId="2700787543" sldId="272"/>
        </pc:sldMkLst>
        <pc:spChg chg="mod">
          <ac:chgData name="ULStudent:MARK.SHERIDAN" userId="S::20252137@studentmail.ul.ie::48a96252-1fe4-42fc-8266-54272ecdbcb1" providerId="AD" clId="Web-{59202EF4-6F1F-08BC-2F38-E59C61296AC4}" dt="2022-03-30T15:34:32.127" v="15" actId="20577"/>
          <ac:spMkLst>
            <pc:docMk/>
            <pc:sldMk cId="2700787543" sldId="272"/>
            <ac:spMk id="2" creationId="{7231C4E3-6CD1-45E6-9381-29532A9EA852}"/>
          </ac:spMkLst>
        </pc:spChg>
      </pc:sldChg>
    </pc:docChg>
  </pc:docChgLst>
  <pc:docChgLst>
    <pc:chgData name="ULStudent:CATHAL.CROWE" userId="e01a80f5-1c64-4138-9625-a2a8af663b7f" providerId="ADAL" clId="{9A81BFED-4F85-49D0-8EFB-B437E4964B86}"/>
    <pc:docChg chg="undo custSel addSld delSld modSld sldOrd">
      <pc:chgData name="ULStudent:CATHAL.CROWE" userId="e01a80f5-1c64-4138-9625-a2a8af663b7f" providerId="ADAL" clId="{9A81BFED-4F85-49D0-8EFB-B437E4964B86}" dt="2022-03-30T15:34:50.375" v="2001" actId="255"/>
      <pc:docMkLst>
        <pc:docMk/>
      </pc:docMkLst>
      <pc:sldChg chg="modSp mod">
        <pc:chgData name="ULStudent:CATHAL.CROWE" userId="e01a80f5-1c64-4138-9625-a2a8af663b7f" providerId="ADAL" clId="{9A81BFED-4F85-49D0-8EFB-B437E4964B86}" dt="2022-03-30T14:10:37.136" v="12" actId="20577"/>
        <pc:sldMkLst>
          <pc:docMk/>
          <pc:sldMk cId="302763812" sldId="256"/>
        </pc:sldMkLst>
        <pc:spChg chg="mod">
          <ac:chgData name="ULStudent:CATHAL.CROWE" userId="e01a80f5-1c64-4138-9625-a2a8af663b7f" providerId="ADAL" clId="{9A81BFED-4F85-49D0-8EFB-B437E4964B86}" dt="2022-03-30T14:01:57.679" v="11" actId="20577"/>
          <ac:spMkLst>
            <pc:docMk/>
            <pc:sldMk cId="302763812" sldId="256"/>
            <ac:spMk id="23" creationId="{A80A6790-C339-4EE3-BF71-318B3174F317}"/>
          </ac:spMkLst>
        </pc:spChg>
        <pc:spChg chg="mod">
          <ac:chgData name="ULStudent:CATHAL.CROWE" userId="e01a80f5-1c64-4138-9625-a2a8af663b7f" providerId="ADAL" clId="{9A81BFED-4F85-49D0-8EFB-B437E4964B86}" dt="2022-03-30T14:10:37.136" v="12" actId="20577"/>
          <ac:spMkLst>
            <pc:docMk/>
            <pc:sldMk cId="302763812" sldId="256"/>
            <ac:spMk id="28" creationId="{78609D30-5277-42D2-81ED-6FB7C6E7715D}"/>
          </ac:spMkLst>
        </pc:spChg>
      </pc:sldChg>
      <pc:sldChg chg="del">
        <pc:chgData name="ULStudent:CATHAL.CROWE" userId="e01a80f5-1c64-4138-9625-a2a8af663b7f" providerId="ADAL" clId="{9A81BFED-4F85-49D0-8EFB-B437E4964B86}" dt="2022-03-30T14:10:56.756" v="14" actId="2696"/>
        <pc:sldMkLst>
          <pc:docMk/>
          <pc:sldMk cId="3059965779" sldId="258"/>
        </pc:sldMkLst>
      </pc:sldChg>
      <pc:sldChg chg="modSp mod">
        <pc:chgData name="ULStudent:CATHAL.CROWE" userId="e01a80f5-1c64-4138-9625-a2a8af663b7f" providerId="ADAL" clId="{9A81BFED-4F85-49D0-8EFB-B437E4964B86}" dt="2022-03-30T14:29:07.515" v="319" actId="207"/>
        <pc:sldMkLst>
          <pc:docMk/>
          <pc:sldMk cId="1039678269" sldId="264"/>
        </pc:sldMkLst>
        <pc:spChg chg="mod">
          <ac:chgData name="ULStudent:CATHAL.CROWE" userId="e01a80f5-1c64-4138-9625-a2a8af663b7f" providerId="ADAL" clId="{9A81BFED-4F85-49D0-8EFB-B437E4964B86}" dt="2022-03-30T14:29:07.515" v="319" actId="207"/>
          <ac:spMkLst>
            <pc:docMk/>
            <pc:sldMk cId="1039678269" sldId="264"/>
            <ac:spMk id="2" creationId="{7231C4E3-6CD1-45E6-9381-29532A9EA852}"/>
          </ac:spMkLst>
        </pc:spChg>
        <pc:spChg chg="mod">
          <ac:chgData name="ULStudent:CATHAL.CROWE" userId="e01a80f5-1c64-4138-9625-a2a8af663b7f" providerId="ADAL" clId="{9A81BFED-4F85-49D0-8EFB-B437E4964B86}" dt="2022-03-30T14:11:57.134" v="23" actId="2711"/>
          <ac:spMkLst>
            <pc:docMk/>
            <pc:sldMk cId="1039678269" sldId="264"/>
            <ac:spMk id="23" creationId="{A80A6790-C339-4EE3-BF71-318B3174F317}"/>
          </ac:spMkLst>
        </pc:spChg>
      </pc:sldChg>
      <pc:sldChg chg="del ord">
        <pc:chgData name="ULStudent:CATHAL.CROWE" userId="e01a80f5-1c64-4138-9625-a2a8af663b7f" providerId="ADAL" clId="{9A81BFED-4F85-49D0-8EFB-B437E4964B86}" dt="2022-03-30T14:11:00.008" v="17" actId="47"/>
        <pc:sldMkLst>
          <pc:docMk/>
          <pc:sldMk cId="2130148246" sldId="265"/>
        </pc:sldMkLst>
      </pc:sldChg>
      <pc:sldChg chg="modSp add mod ord">
        <pc:chgData name="ULStudent:CATHAL.CROWE" userId="e01a80f5-1c64-4138-9625-a2a8af663b7f" providerId="ADAL" clId="{9A81BFED-4F85-49D0-8EFB-B437E4964B86}" dt="2022-03-30T15:29:20.267" v="1647"/>
        <pc:sldMkLst>
          <pc:docMk/>
          <pc:sldMk cId="3685710074" sldId="265"/>
        </pc:sldMkLst>
        <pc:spChg chg="mod">
          <ac:chgData name="ULStudent:CATHAL.CROWE" userId="e01a80f5-1c64-4138-9625-a2a8af663b7f" providerId="ADAL" clId="{9A81BFED-4F85-49D0-8EFB-B437E4964B86}" dt="2022-03-30T14:53:11.395" v="1227" actId="207"/>
          <ac:spMkLst>
            <pc:docMk/>
            <pc:sldMk cId="3685710074" sldId="265"/>
            <ac:spMk id="2" creationId="{7231C4E3-6CD1-45E6-9381-29532A9EA852}"/>
          </ac:spMkLst>
        </pc:spChg>
        <pc:spChg chg="mod">
          <ac:chgData name="ULStudent:CATHAL.CROWE" userId="e01a80f5-1c64-4138-9625-a2a8af663b7f" providerId="ADAL" clId="{9A81BFED-4F85-49D0-8EFB-B437E4964B86}" dt="2022-03-30T14:17:02.821" v="106" actId="20577"/>
          <ac:spMkLst>
            <pc:docMk/>
            <pc:sldMk cId="3685710074" sldId="265"/>
            <ac:spMk id="23" creationId="{A80A6790-C339-4EE3-BF71-318B3174F317}"/>
          </ac:spMkLst>
        </pc:spChg>
      </pc:sldChg>
      <pc:sldChg chg="modSp add mod delCm">
        <pc:chgData name="ULStudent:CATHAL.CROWE" userId="e01a80f5-1c64-4138-9625-a2a8af663b7f" providerId="ADAL" clId="{9A81BFED-4F85-49D0-8EFB-B437E4964B86}" dt="2022-03-30T15:19:17.741" v="1285"/>
        <pc:sldMkLst>
          <pc:docMk/>
          <pc:sldMk cId="2290374997" sldId="266"/>
        </pc:sldMkLst>
        <pc:spChg chg="mod">
          <ac:chgData name="ULStudent:CATHAL.CROWE" userId="e01a80f5-1c64-4138-9625-a2a8af663b7f" providerId="ADAL" clId="{9A81BFED-4F85-49D0-8EFB-B437E4964B86}" dt="2022-03-30T14:52:53.994" v="1224" actId="255"/>
          <ac:spMkLst>
            <pc:docMk/>
            <pc:sldMk cId="2290374997" sldId="266"/>
            <ac:spMk id="2" creationId="{7231C4E3-6CD1-45E6-9381-29532A9EA852}"/>
          </ac:spMkLst>
        </pc:spChg>
        <pc:spChg chg="mod">
          <ac:chgData name="ULStudent:CATHAL.CROWE" userId="e01a80f5-1c64-4138-9625-a2a8af663b7f" providerId="ADAL" clId="{9A81BFED-4F85-49D0-8EFB-B437E4964B86}" dt="2022-03-30T14:18:08.402" v="134" actId="20577"/>
          <ac:spMkLst>
            <pc:docMk/>
            <pc:sldMk cId="2290374997" sldId="266"/>
            <ac:spMk id="23" creationId="{A80A6790-C339-4EE3-BF71-318B3174F317}"/>
          </ac:spMkLst>
        </pc:spChg>
      </pc:sldChg>
      <pc:sldChg chg="del">
        <pc:chgData name="ULStudent:CATHAL.CROWE" userId="e01a80f5-1c64-4138-9625-a2a8af663b7f" providerId="ADAL" clId="{9A81BFED-4F85-49D0-8EFB-B437E4964B86}" dt="2022-03-30T14:10:54.886" v="13" actId="2696"/>
        <pc:sldMkLst>
          <pc:docMk/>
          <pc:sldMk cId="2948695016" sldId="266"/>
        </pc:sldMkLst>
      </pc:sldChg>
      <pc:sldChg chg="modSp add mod ord">
        <pc:chgData name="ULStudent:CATHAL.CROWE" userId="e01a80f5-1c64-4138-9625-a2a8af663b7f" providerId="ADAL" clId="{9A81BFED-4F85-49D0-8EFB-B437E4964B86}" dt="2022-03-30T15:29:34.244" v="1655"/>
        <pc:sldMkLst>
          <pc:docMk/>
          <pc:sldMk cId="127444237" sldId="267"/>
        </pc:sldMkLst>
        <pc:spChg chg="mod">
          <ac:chgData name="ULStudent:CATHAL.CROWE" userId="e01a80f5-1c64-4138-9625-a2a8af663b7f" providerId="ADAL" clId="{9A81BFED-4F85-49D0-8EFB-B437E4964B86}" dt="2022-03-30T14:50:27.682" v="1202" actId="404"/>
          <ac:spMkLst>
            <pc:docMk/>
            <pc:sldMk cId="127444237" sldId="267"/>
            <ac:spMk id="2" creationId="{7231C4E3-6CD1-45E6-9381-29532A9EA852}"/>
          </ac:spMkLst>
        </pc:spChg>
        <pc:spChg chg="mod">
          <ac:chgData name="ULStudent:CATHAL.CROWE" userId="e01a80f5-1c64-4138-9625-a2a8af663b7f" providerId="ADAL" clId="{9A81BFED-4F85-49D0-8EFB-B437E4964B86}" dt="2022-03-30T14:47:21.085" v="1197" actId="20577"/>
          <ac:spMkLst>
            <pc:docMk/>
            <pc:sldMk cId="127444237" sldId="267"/>
            <ac:spMk id="23" creationId="{A80A6790-C339-4EE3-BF71-318B3174F317}"/>
          </ac:spMkLst>
        </pc:spChg>
        <pc:picChg chg="mod">
          <ac:chgData name="ULStudent:CATHAL.CROWE" userId="e01a80f5-1c64-4138-9625-a2a8af663b7f" providerId="ADAL" clId="{9A81BFED-4F85-49D0-8EFB-B437E4964B86}" dt="2022-03-30T14:29:56.475" v="320" actId="1076"/>
          <ac:picMkLst>
            <pc:docMk/>
            <pc:sldMk cId="127444237" sldId="267"/>
            <ac:picMk id="13" creationId="{1BB58510-A5E9-4777-8340-069475CAC55C}"/>
          </ac:picMkLst>
        </pc:picChg>
      </pc:sldChg>
      <pc:sldChg chg="del">
        <pc:chgData name="ULStudent:CATHAL.CROWE" userId="e01a80f5-1c64-4138-9625-a2a8af663b7f" providerId="ADAL" clId="{9A81BFED-4F85-49D0-8EFB-B437E4964B86}" dt="2022-03-30T14:11:00.671" v="18" actId="47"/>
        <pc:sldMkLst>
          <pc:docMk/>
          <pc:sldMk cId="1677247497" sldId="268"/>
        </pc:sldMkLst>
      </pc:sldChg>
      <pc:sldChg chg="modSp add mod ord">
        <pc:chgData name="ULStudent:CATHAL.CROWE" userId="e01a80f5-1c64-4138-9625-a2a8af663b7f" providerId="ADAL" clId="{9A81BFED-4F85-49D0-8EFB-B437E4964B86}" dt="2022-03-30T15:29:38.232" v="1657"/>
        <pc:sldMkLst>
          <pc:docMk/>
          <pc:sldMk cId="3727661476" sldId="268"/>
        </pc:sldMkLst>
        <pc:spChg chg="mod">
          <ac:chgData name="ULStudent:CATHAL.CROWE" userId="e01a80f5-1c64-4138-9625-a2a8af663b7f" providerId="ADAL" clId="{9A81BFED-4F85-49D0-8EFB-B437E4964B86}" dt="2022-03-30T15:29:02.177" v="1643" actId="20577"/>
          <ac:spMkLst>
            <pc:docMk/>
            <pc:sldMk cId="3727661476" sldId="268"/>
            <ac:spMk id="2" creationId="{7231C4E3-6CD1-45E6-9381-29532A9EA852}"/>
          </ac:spMkLst>
        </pc:spChg>
        <pc:spChg chg="mod">
          <ac:chgData name="ULStudent:CATHAL.CROWE" userId="e01a80f5-1c64-4138-9625-a2a8af663b7f" providerId="ADAL" clId="{9A81BFED-4F85-49D0-8EFB-B437E4964B86}" dt="2022-03-30T14:18:26.611" v="166" actId="20577"/>
          <ac:spMkLst>
            <pc:docMk/>
            <pc:sldMk cId="3727661476" sldId="268"/>
            <ac:spMk id="23" creationId="{A80A6790-C339-4EE3-BF71-318B3174F317}"/>
          </ac:spMkLst>
        </pc:spChg>
      </pc:sldChg>
      <pc:sldChg chg="modSp add mod ord">
        <pc:chgData name="ULStudent:CATHAL.CROWE" userId="e01a80f5-1c64-4138-9625-a2a8af663b7f" providerId="ADAL" clId="{9A81BFED-4F85-49D0-8EFB-B437E4964B86}" dt="2022-03-30T15:29:26.919" v="1651"/>
        <pc:sldMkLst>
          <pc:docMk/>
          <pc:sldMk cId="1072068788" sldId="269"/>
        </pc:sldMkLst>
        <pc:spChg chg="mod">
          <ac:chgData name="ULStudent:CATHAL.CROWE" userId="e01a80f5-1c64-4138-9625-a2a8af663b7f" providerId="ADAL" clId="{9A81BFED-4F85-49D0-8EFB-B437E4964B86}" dt="2022-03-30T14:18:39.063" v="193" actId="20577"/>
          <ac:spMkLst>
            <pc:docMk/>
            <pc:sldMk cId="1072068788" sldId="269"/>
            <ac:spMk id="23" creationId="{A80A6790-C339-4EE3-BF71-318B3174F317}"/>
          </ac:spMkLst>
        </pc:spChg>
      </pc:sldChg>
      <pc:sldChg chg="delSp del mod">
        <pc:chgData name="ULStudent:CATHAL.CROWE" userId="e01a80f5-1c64-4138-9625-a2a8af663b7f" providerId="ADAL" clId="{9A81BFED-4F85-49D0-8EFB-B437E4964B86}" dt="2022-03-30T14:11:16.615" v="21" actId="47"/>
        <pc:sldMkLst>
          <pc:docMk/>
          <pc:sldMk cId="3231597489" sldId="269"/>
        </pc:sldMkLst>
        <pc:picChg chg="del">
          <ac:chgData name="ULStudent:CATHAL.CROWE" userId="e01a80f5-1c64-4138-9625-a2a8af663b7f" providerId="ADAL" clId="{9A81BFED-4F85-49D0-8EFB-B437E4964B86}" dt="2022-03-30T14:11:06.917" v="20" actId="478"/>
          <ac:picMkLst>
            <pc:docMk/>
            <pc:sldMk cId="3231597489" sldId="269"/>
            <ac:picMk id="8" creationId="{8C3E9913-5075-4227-9875-141921BBB25E}"/>
          </ac:picMkLst>
        </pc:picChg>
      </pc:sldChg>
      <pc:sldChg chg="modSp add mod ord">
        <pc:chgData name="ULStudent:CATHAL.CROWE" userId="e01a80f5-1c64-4138-9625-a2a8af663b7f" providerId="ADAL" clId="{9A81BFED-4F85-49D0-8EFB-B437E4964B86}" dt="2022-03-30T15:29:42.745" v="1659"/>
        <pc:sldMkLst>
          <pc:docMk/>
          <pc:sldMk cId="2672712637" sldId="270"/>
        </pc:sldMkLst>
        <pc:spChg chg="mod">
          <ac:chgData name="ULStudent:CATHAL.CROWE" userId="e01a80f5-1c64-4138-9625-a2a8af663b7f" providerId="ADAL" clId="{9A81BFED-4F85-49D0-8EFB-B437E4964B86}" dt="2022-03-30T15:10:29.560" v="1248" actId="20577"/>
          <ac:spMkLst>
            <pc:docMk/>
            <pc:sldMk cId="2672712637" sldId="270"/>
            <ac:spMk id="2" creationId="{7231C4E3-6CD1-45E6-9381-29532A9EA852}"/>
          </ac:spMkLst>
        </pc:spChg>
        <pc:spChg chg="mod">
          <ac:chgData name="ULStudent:CATHAL.CROWE" userId="e01a80f5-1c64-4138-9625-a2a8af663b7f" providerId="ADAL" clId="{9A81BFED-4F85-49D0-8EFB-B437E4964B86}" dt="2022-03-30T14:18:50.910" v="210" actId="20577"/>
          <ac:spMkLst>
            <pc:docMk/>
            <pc:sldMk cId="2672712637" sldId="270"/>
            <ac:spMk id="23" creationId="{A80A6790-C339-4EE3-BF71-318B3174F317}"/>
          </ac:spMkLst>
        </pc:spChg>
      </pc:sldChg>
      <pc:sldChg chg="del">
        <pc:chgData name="ULStudent:CATHAL.CROWE" userId="e01a80f5-1c64-4138-9625-a2a8af663b7f" providerId="ADAL" clId="{9A81BFED-4F85-49D0-8EFB-B437E4964B86}" dt="2022-03-30T14:11:01.518" v="19" actId="47"/>
        <pc:sldMkLst>
          <pc:docMk/>
          <pc:sldMk cId="4035206661" sldId="270"/>
        </pc:sldMkLst>
      </pc:sldChg>
      <pc:sldChg chg="modSp add mod">
        <pc:chgData name="ULStudent:CATHAL.CROWE" userId="e01a80f5-1c64-4138-9625-a2a8af663b7f" providerId="ADAL" clId="{9A81BFED-4F85-49D0-8EFB-B437E4964B86}" dt="2022-03-30T15:10:41.463" v="1251" actId="255"/>
        <pc:sldMkLst>
          <pc:docMk/>
          <pc:sldMk cId="3724142260" sldId="271"/>
        </pc:sldMkLst>
        <pc:spChg chg="mod">
          <ac:chgData name="ULStudent:CATHAL.CROWE" userId="e01a80f5-1c64-4138-9625-a2a8af663b7f" providerId="ADAL" clId="{9A81BFED-4F85-49D0-8EFB-B437E4964B86}" dt="2022-03-30T15:10:41.463" v="1251" actId="255"/>
          <ac:spMkLst>
            <pc:docMk/>
            <pc:sldMk cId="3724142260" sldId="271"/>
            <ac:spMk id="2" creationId="{7231C4E3-6CD1-45E6-9381-29532A9EA852}"/>
          </ac:spMkLst>
        </pc:spChg>
        <pc:spChg chg="mod">
          <ac:chgData name="ULStudent:CATHAL.CROWE" userId="e01a80f5-1c64-4138-9625-a2a8af663b7f" providerId="ADAL" clId="{9A81BFED-4F85-49D0-8EFB-B437E4964B86}" dt="2022-03-30T14:19:03.072" v="261" actId="20577"/>
          <ac:spMkLst>
            <pc:docMk/>
            <pc:sldMk cId="3724142260" sldId="271"/>
            <ac:spMk id="23" creationId="{A80A6790-C339-4EE3-BF71-318B3174F317}"/>
          </ac:spMkLst>
        </pc:spChg>
      </pc:sldChg>
      <pc:sldChg chg="modSp add mod">
        <pc:chgData name="ULStudent:CATHAL.CROWE" userId="e01a80f5-1c64-4138-9625-a2a8af663b7f" providerId="ADAL" clId="{9A81BFED-4F85-49D0-8EFB-B437E4964B86}" dt="2022-03-30T15:30:10.577" v="1661" actId="20577"/>
        <pc:sldMkLst>
          <pc:docMk/>
          <pc:sldMk cId="2700787543" sldId="272"/>
        </pc:sldMkLst>
        <pc:spChg chg="mod">
          <ac:chgData name="ULStudent:CATHAL.CROWE" userId="e01a80f5-1c64-4138-9625-a2a8af663b7f" providerId="ADAL" clId="{9A81BFED-4F85-49D0-8EFB-B437E4964B86}" dt="2022-03-30T15:30:10.577" v="1661" actId="20577"/>
          <ac:spMkLst>
            <pc:docMk/>
            <pc:sldMk cId="2700787543" sldId="272"/>
            <ac:spMk id="2" creationId="{7231C4E3-6CD1-45E6-9381-29532A9EA852}"/>
          </ac:spMkLst>
        </pc:spChg>
        <pc:spChg chg="mod">
          <ac:chgData name="ULStudent:CATHAL.CROWE" userId="e01a80f5-1c64-4138-9625-a2a8af663b7f" providerId="ADAL" clId="{9A81BFED-4F85-49D0-8EFB-B437E4964B86}" dt="2022-03-30T14:22:41.901" v="289" actId="20577"/>
          <ac:spMkLst>
            <pc:docMk/>
            <pc:sldMk cId="2700787543" sldId="272"/>
            <ac:spMk id="23" creationId="{A80A6790-C339-4EE3-BF71-318B3174F317}"/>
          </ac:spMkLst>
        </pc:spChg>
      </pc:sldChg>
      <pc:sldChg chg="modSp add mod ord">
        <pc:chgData name="ULStudent:CATHAL.CROWE" userId="e01a80f5-1c64-4138-9625-a2a8af663b7f" providerId="ADAL" clId="{9A81BFED-4F85-49D0-8EFB-B437E4964B86}" dt="2022-03-30T15:30:34.785" v="1662" actId="255"/>
        <pc:sldMkLst>
          <pc:docMk/>
          <pc:sldMk cId="2204815961" sldId="273"/>
        </pc:sldMkLst>
        <pc:spChg chg="mod">
          <ac:chgData name="ULStudent:CATHAL.CROWE" userId="e01a80f5-1c64-4138-9625-a2a8af663b7f" providerId="ADAL" clId="{9A81BFED-4F85-49D0-8EFB-B437E4964B86}" dt="2022-03-30T15:30:34.785" v="1662" actId="255"/>
          <ac:spMkLst>
            <pc:docMk/>
            <pc:sldMk cId="2204815961" sldId="273"/>
            <ac:spMk id="2" creationId="{7231C4E3-6CD1-45E6-9381-29532A9EA852}"/>
          </ac:spMkLst>
        </pc:spChg>
        <pc:spChg chg="mod">
          <ac:chgData name="ULStudent:CATHAL.CROWE" userId="e01a80f5-1c64-4138-9625-a2a8af663b7f" providerId="ADAL" clId="{9A81BFED-4F85-49D0-8EFB-B437E4964B86}" dt="2022-03-30T14:23:09.289" v="316" actId="20577"/>
          <ac:spMkLst>
            <pc:docMk/>
            <pc:sldMk cId="2204815961" sldId="273"/>
            <ac:spMk id="23" creationId="{A80A6790-C339-4EE3-BF71-318B3174F317}"/>
          </ac:spMkLst>
        </pc:spChg>
      </pc:sldChg>
      <pc:sldChg chg="add del">
        <pc:chgData name="ULStudent:CATHAL.CROWE" userId="e01a80f5-1c64-4138-9625-a2a8af663b7f" providerId="ADAL" clId="{9A81BFED-4F85-49D0-8EFB-B437E4964B86}" dt="2022-03-30T14:23:01.805" v="301" actId="2696"/>
        <pc:sldMkLst>
          <pc:docMk/>
          <pc:sldMk cId="350835964" sldId="274"/>
        </pc:sldMkLst>
      </pc:sldChg>
      <pc:sldChg chg="modSp mod ord">
        <pc:chgData name="ULStudent:CATHAL.CROWE" userId="e01a80f5-1c64-4138-9625-a2a8af663b7f" providerId="ADAL" clId="{9A81BFED-4F85-49D0-8EFB-B437E4964B86}" dt="2022-03-30T15:29:28.774" v="1653"/>
        <pc:sldMkLst>
          <pc:docMk/>
          <pc:sldMk cId="2627131412" sldId="274"/>
        </pc:sldMkLst>
        <pc:spChg chg="mod">
          <ac:chgData name="ULStudent:CATHAL.CROWE" userId="e01a80f5-1c64-4138-9625-a2a8af663b7f" providerId="ADAL" clId="{9A81BFED-4F85-49D0-8EFB-B437E4964B86}" dt="2022-03-30T14:53:47.651" v="1240" actId="20577"/>
          <ac:spMkLst>
            <pc:docMk/>
            <pc:sldMk cId="2627131412" sldId="274"/>
            <ac:spMk id="2" creationId="{7231C4E3-6CD1-45E6-9381-29532A9EA852}"/>
          </ac:spMkLst>
        </pc:spChg>
        <pc:spChg chg="mod">
          <ac:chgData name="ULStudent:CATHAL.CROWE" userId="e01a80f5-1c64-4138-9625-a2a8af663b7f" providerId="ADAL" clId="{9A81BFED-4F85-49D0-8EFB-B437E4964B86}" dt="2022-03-30T14:53:30.629" v="1237" actId="20577"/>
          <ac:spMkLst>
            <pc:docMk/>
            <pc:sldMk cId="2627131412" sldId="274"/>
            <ac:spMk id="23" creationId="{A80A6790-C339-4EE3-BF71-318B3174F317}"/>
          </ac:spMkLst>
        </pc:spChg>
      </pc:sldChg>
      <pc:sldChg chg="del">
        <pc:chgData name="ULStudent:CATHAL.CROWE" userId="e01a80f5-1c64-4138-9625-a2a8af663b7f" providerId="ADAL" clId="{9A81BFED-4F85-49D0-8EFB-B437E4964B86}" dt="2022-03-30T15:11:27.064" v="1257" actId="2696"/>
        <pc:sldMkLst>
          <pc:docMk/>
          <pc:sldMk cId="1334508315" sldId="275"/>
        </pc:sldMkLst>
      </pc:sldChg>
      <pc:sldChg chg="modSp add mod">
        <pc:chgData name="ULStudent:CATHAL.CROWE" userId="e01a80f5-1c64-4138-9625-a2a8af663b7f" providerId="ADAL" clId="{9A81BFED-4F85-49D0-8EFB-B437E4964B86}" dt="2022-03-30T15:34:50.375" v="2001" actId="255"/>
        <pc:sldMkLst>
          <pc:docMk/>
          <pc:sldMk cId="1779263598" sldId="275"/>
        </pc:sldMkLst>
        <pc:spChg chg="mod">
          <ac:chgData name="ULStudent:CATHAL.CROWE" userId="e01a80f5-1c64-4138-9625-a2a8af663b7f" providerId="ADAL" clId="{9A81BFED-4F85-49D0-8EFB-B437E4964B86}" dt="2022-03-30T15:34:50.375" v="2001" actId="255"/>
          <ac:spMkLst>
            <pc:docMk/>
            <pc:sldMk cId="1779263598" sldId="275"/>
            <ac:spMk id="2" creationId="{7231C4E3-6CD1-45E6-9381-29532A9EA852}"/>
          </ac:spMkLst>
        </pc:spChg>
        <pc:spChg chg="mod">
          <ac:chgData name="ULStudent:CATHAL.CROWE" userId="e01a80f5-1c64-4138-9625-a2a8af663b7f" providerId="ADAL" clId="{9A81BFED-4F85-49D0-8EFB-B437E4964B86}" dt="2022-03-30T15:31:59.783" v="1673" actId="20577"/>
          <ac:spMkLst>
            <pc:docMk/>
            <pc:sldMk cId="1779263598" sldId="275"/>
            <ac:spMk id="23" creationId="{A80A6790-C339-4EE3-BF71-318B3174F317}"/>
          </ac:spMkLst>
        </pc:spChg>
      </pc:sldChg>
      <pc:sldChg chg="del">
        <pc:chgData name="ULStudent:CATHAL.CROWE" userId="e01a80f5-1c64-4138-9625-a2a8af663b7f" providerId="ADAL" clId="{9A81BFED-4F85-49D0-8EFB-B437E4964B86}" dt="2022-03-30T15:17:46.183" v="1283" actId="2696"/>
        <pc:sldMkLst>
          <pc:docMk/>
          <pc:sldMk cId="2678320571" sldId="275"/>
        </pc:sldMkLst>
      </pc:sldChg>
    </pc:docChg>
  </pc:docChgLst>
  <pc:docChgLst>
    <pc:chgData name="ULStudent:MOHD.HUMAYUN" userId="S::21332207@studentmail.ul.ie::1ab70410-0811-4a66-afe9-afe57e1dac0e" providerId="AD" clId="Web-{19317955-6785-87B8-63DA-59AD2BDD15E0}"/>
    <pc:docChg chg="modSld">
      <pc:chgData name="ULStudent:MOHD.HUMAYUN" userId="S::21332207@studentmail.ul.ie::1ab70410-0811-4a66-afe9-afe57e1dac0e" providerId="AD" clId="Web-{19317955-6785-87B8-63DA-59AD2BDD15E0}" dt="2022-03-31T18:46:53.921" v="32"/>
      <pc:docMkLst>
        <pc:docMk/>
      </pc:docMkLst>
      <pc:sldChg chg="modSp">
        <pc:chgData name="ULStudent:MOHD.HUMAYUN" userId="S::21332207@studentmail.ul.ie::1ab70410-0811-4a66-afe9-afe57e1dac0e" providerId="AD" clId="Web-{19317955-6785-87B8-63DA-59AD2BDD15E0}" dt="2022-03-31T12:52:06.483" v="29" actId="20577"/>
        <pc:sldMkLst>
          <pc:docMk/>
          <pc:sldMk cId="2290374997" sldId="266"/>
        </pc:sldMkLst>
        <pc:spChg chg="mod">
          <ac:chgData name="ULStudent:MOHD.HUMAYUN" userId="S::21332207@studentmail.ul.ie::1ab70410-0811-4a66-afe9-afe57e1dac0e" providerId="AD" clId="Web-{19317955-6785-87B8-63DA-59AD2BDD15E0}" dt="2022-03-31T12:52:06.483" v="29" actId="20577"/>
          <ac:spMkLst>
            <pc:docMk/>
            <pc:sldMk cId="2290374997" sldId="266"/>
            <ac:spMk id="2" creationId="{7231C4E3-6CD1-45E6-9381-29532A9EA852}"/>
          </ac:spMkLst>
        </pc:spChg>
      </pc:sldChg>
      <pc:sldChg chg="modSp addCm modCm">
        <pc:chgData name="ULStudent:MOHD.HUMAYUN" userId="S::21332207@studentmail.ul.ie::1ab70410-0811-4a66-afe9-afe57e1dac0e" providerId="AD" clId="Web-{19317955-6785-87B8-63DA-59AD2BDD15E0}" dt="2022-03-31T18:46:53.921" v="32"/>
        <pc:sldMkLst>
          <pc:docMk/>
          <pc:sldMk cId="118325167" sldId="276"/>
        </pc:sldMkLst>
        <pc:picChg chg="mod">
          <ac:chgData name="ULStudent:MOHD.HUMAYUN" userId="S::21332207@studentmail.ul.ie::1ab70410-0811-4a66-afe9-afe57e1dac0e" providerId="AD" clId="Web-{19317955-6785-87B8-63DA-59AD2BDD15E0}" dt="2022-03-31T13:03:35.717" v="30" actId="14100"/>
          <ac:picMkLst>
            <pc:docMk/>
            <pc:sldMk cId="118325167" sldId="276"/>
            <ac:picMk id="3" creationId="{191755F4-65B1-7429-155D-96D8AA862E9A}"/>
          </ac:picMkLst>
        </pc:picChg>
      </pc:sldChg>
    </pc:docChg>
  </pc:docChgLst>
  <pc:docChgLst>
    <pc:chgData name="ULStudent:CATHAL.CROWE" userId="S::21320128@studentmail.ul.ie::e01a80f5-1c64-4138-9625-a2a8af663b7f" providerId="AD" clId="Web-{110ACA63-8D49-0D21-36EC-01894ECC6D1C}"/>
    <pc:docChg chg="modSld">
      <pc:chgData name="ULStudent:CATHAL.CROWE" userId="S::21320128@studentmail.ul.ie::e01a80f5-1c64-4138-9625-a2a8af663b7f" providerId="AD" clId="Web-{110ACA63-8D49-0D21-36EC-01894ECC6D1C}" dt="2022-04-01T13:50:49.226" v="63" actId="20577"/>
      <pc:docMkLst>
        <pc:docMk/>
      </pc:docMkLst>
      <pc:sldChg chg="modSp">
        <pc:chgData name="ULStudent:CATHAL.CROWE" userId="S::21320128@studentmail.ul.ie::e01a80f5-1c64-4138-9625-a2a8af663b7f" providerId="AD" clId="Web-{110ACA63-8D49-0D21-36EC-01894ECC6D1C}" dt="2022-04-01T13:44:42.784" v="3" actId="20577"/>
        <pc:sldMkLst>
          <pc:docMk/>
          <pc:sldMk cId="1072068788" sldId="269"/>
        </pc:sldMkLst>
        <pc:spChg chg="mod">
          <ac:chgData name="ULStudent:CATHAL.CROWE" userId="S::21320128@studentmail.ul.ie::e01a80f5-1c64-4138-9625-a2a8af663b7f" providerId="AD" clId="Web-{110ACA63-8D49-0D21-36EC-01894ECC6D1C}" dt="2022-04-01T13:44:42.784" v="3" actId="20577"/>
          <ac:spMkLst>
            <pc:docMk/>
            <pc:sldMk cId="1072068788" sldId="269"/>
            <ac:spMk id="2" creationId="{7231C4E3-6CD1-45E6-9381-29532A9EA852}"/>
          </ac:spMkLst>
        </pc:spChg>
      </pc:sldChg>
      <pc:sldChg chg="modSp">
        <pc:chgData name="ULStudent:CATHAL.CROWE" userId="S::21320128@studentmail.ul.ie::e01a80f5-1c64-4138-9625-a2a8af663b7f" providerId="AD" clId="Web-{110ACA63-8D49-0D21-36EC-01894ECC6D1C}" dt="2022-04-01T13:44:51.175" v="6" actId="20577"/>
        <pc:sldMkLst>
          <pc:docMk/>
          <pc:sldMk cId="2672712637" sldId="270"/>
        </pc:sldMkLst>
        <pc:spChg chg="mod">
          <ac:chgData name="ULStudent:CATHAL.CROWE" userId="S::21320128@studentmail.ul.ie::e01a80f5-1c64-4138-9625-a2a8af663b7f" providerId="AD" clId="Web-{110ACA63-8D49-0D21-36EC-01894ECC6D1C}" dt="2022-04-01T13:44:51.175" v="6" actId="20577"/>
          <ac:spMkLst>
            <pc:docMk/>
            <pc:sldMk cId="2672712637" sldId="270"/>
            <ac:spMk id="2" creationId="{7231C4E3-6CD1-45E6-9381-29532A9EA852}"/>
          </ac:spMkLst>
        </pc:spChg>
      </pc:sldChg>
      <pc:sldChg chg="modSp">
        <pc:chgData name="ULStudent:CATHAL.CROWE" userId="S::21320128@studentmail.ul.ie::e01a80f5-1c64-4138-9625-a2a8af663b7f" providerId="AD" clId="Web-{110ACA63-8D49-0D21-36EC-01894ECC6D1C}" dt="2022-04-01T13:45:23.427" v="8" actId="20577"/>
        <pc:sldMkLst>
          <pc:docMk/>
          <pc:sldMk cId="3724142260" sldId="271"/>
        </pc:sldMkLst>
        <pc:spChg chg="mod">
          <ac:chgData name="ULStudent:CATHAL.CROWE" userId="S::21320128@studentmail.ul.ie::e01a80f5-1c64-4138-9625-a2a8af663b7f" providerId="AD" clId="Web-{110ACA63-8D49-0D21-36EC-01894ECC6D1C}" dt="2022-04-01T13:45:23.427" v="8" actId="20577"/>
          <ac:spMkLst>
            <pc:docMk/>
            <pc:sldMk cId="3724142260" sldId="271"/>
            <ac:spMk id="2" creationId="{7231C4E3-6CD1-45E6-9381-29532A9EA852}"/>
          </ac:spMkLst>
        </pc:spChg>
      </pc:sldChg>
      <pc:sldChg chg="modSp">
        <pc:chgData name="ULStudent:CATHAL.CROWE" userId="S::21320128@studentmail.ul.ie::e01a80f5-1c64-4138-9625-a2a8af663b7f" providerId="AD" clId="Web-{110ACA63-8D49-0D21-36EC-01894ECC6D1C}" dt="2022-04-01T13:50:49.226" v="63" actId="20577"/>
        <pc:sldMkLst>
          <pc:docMk/>
          <pc:sldMk cId="2204815961" sldId="273"/>
        </pc:sldMkLst>
        <pc:spChg chg="mod">
          <ac:chgData name="ULStudent:CATHAL.CROWE" userId="S::21320128@studentmail.ul.ie::e01a80f5-1c64-4138-9625-a2a8af663b7f" providerId="AD" clId="Web-{110ACA63-8D49-0D21-36EC-01894ECC6D1C}" dt="2022-04-01T13:50:49.226" v="63" actId="20577"/>
          <ac:spMkLst>
            <pc:docMk/>
            <pc:sldMk cId="2204815961" sldId="273"/>
            <ac:spMk id="2" creationId="{7231C4E3-6CD1-45E6-9381-29532A9EA852}"/>
          </ac:spMkLst>
        </pc:spChg>
      </pc:sldChg>
      <pc:sldChg chg="modSp">
        <pc:chgData name="ULStudent:CATHAL.CROWE" userId="S::21320128@studentmail.ul.ie::e01a80f5-1c64-4138-9625-a2a8af663b7f" providerId="AD" clId="Web-{110ACA63-8D49-0D21-36EC-01894ECC6D1C}" dt="2022-04-01T13:46:51.260" v="23" actId="20577"/>
        <pc:sldMkLst>
          <pc:docMk/>
          <pc:sldMk cId="1779263598" sldId="275"/>
        </pc:sldMkLst>
        <pc:spChg chg="mod">
          <ac:chgData name="ULStudent:CATHAL.CROWE" userId="S::21320128@studentmail.ul.ie::e01a80f5-1c64-4138-9625-a2a8af663b7f" providerId="AD" clId="Web-{110ACA63-8D49-0D21-36EC-01894ECC6D1C}" dt="2022-04-01T13:46:51.260" v="23" actId="20577"/>
          <ac:spMkLst>
            <pc:docMk/>
            <pc:sldMk cId="1779263598" sldId="275"/>
            <ac:spMk id="2" creationId="{7231C4E3-6CD1-45E6-9381-29532A9EA852}"/>
          </ac:spMkLst>
        </pc:spChg>
      </pc:sldChg>
      <pc:sldChg chg="addSp modSp">
        <pc:chgData name="ULStudent:CATHAL.CROWE" userId="S::21320128@studentmail.ul.ie::e01a80f5-1c64-4138-9625-a2a8af663b7f" providerId="AD" clId="Web-{110ACA63-8D49-0D21-36EC-01894ECC6D1C}" dt="2022-04-01T13:49:10.846" v="28" actId="1076"/>
        <pc:sldMkLst>
          <pc:docMk/>
          <pc:sldMk cId="495748762" sldId="279"/>
        </pc:sldMkLst>
        <pc:picChg chg="add mod">
          <ac:chgData name="ULStudent:CATHAL.CROWE" userId="S::21320128@studentmail.ul.ie::e01a80f5-1c64-4138-9625-a2a8af663b7f" providerId="AD" clId="Web-{110ACA63-8D49-0D21-36EC-01894ECC6D1C}" dt="2022-04-01T13:49:10.846" v="28" actId="1076"/>
          <ac:picMkLst>
            <pc:docMk/>
            <pc:sldMk cId="495748762" sldId="279"/>
            <ac:picMk id="2" creationId="{68A07133-3613-12F6-ABD8-BBAFFDF4A0B3}"/>
          </ac:picMkLst>
        </pc:picChg>
      </pc:sldChg>
      <pc:sldChg chg="addSp modSp">
        <pc:chgData name="ULStudent:CATHAL.CROWE" userId="S::21320128@studentmail.ul.ie::e01a80f5-1c64-4138-9625-a2a8af663b7f" providerId="AD" clId="Web-{110ACA63-8D49-0D21-36EC-01894ECC6D1C}" dt="2022-04-01T13:49:47.254" v="34" actId="1076"/>
        <pc:sldMkLst>
          <pc:docMk/>
          <pc:sldMk cId="3833159472" sldId="282"/>
        </pc:sldMkLst>
        <pc:picChg chg="add mod">
          <ac:chgData name="ULStudent:CATHAL.CROWE" userId="S::21320128@studentmail.ul.ie::e01a80f5-1c64-4138-9625-a2a8af663b7f" providerId="AD" clId="Web-{110ACA63-8D49-0D21-36EC-01894ECC6D1C}" dt="2022-04-01T13:49:40.035" v="30" actId="1076"/>
          <ac:picMkLst>
            <pc:docMk/>
            <pc:sldMk cId="3833159472" sldId="282"/>
            <ac:picMk id="3" creationId="{96AB8EB0-CCD9-C257-C129-822EBA4B0212}"/>
          </ac:picMkLst>
        </pc:picChg>
        <pc:picChg chg="add mod">
          <ac:chgData name="ULStudent:CATHAL.CROWE" userId="S::21320128@studentmail.ul.ie::e01a80f5-1c64-4138-9625-a2a8af663b7f" providerId="AD" clId="Web-{110ACA63-8D49-0D21-36EC-01894ECC6D1C}" dt="2022-04-01T13:49:43.691" v="32" actId="1076"/>
          <ac:picMkLst>
            <pc:docMk/>
            <pc:sldMk cId="3833159472" sldId="282"/>
            <ac:picMk id="6" creationId="{DA14D0C5-A9B5-2103-0CA8-A5EAA07DF10E}"/>
          </ac:picMkLst>
        </pc:picChg>
        <pc:picChg chg="add mod">
          <ac:chgData name="ULStudent:CATHAL.CROWE" userId="S::21320128@studentmail.ul.ie::e01a80f5-1c64-4138-9625-a2a8af663b7f" providerId="AD" clId="Web-{110ACA63-8D49-0D21-36EC-01894ECC6D1C}" dt="2022-04-01T13:49:47.254" v="34" actId="1076"/>
          <ac:picMkLst>
            <pc:docMk/>
            <pc:sldMk cId="3833159472" sldId="282"/>
            <ac:picMk id="7" creationId="{289C3F2B-5F7A-F93D-C106-0E9F694D931C}"/>
          </ac:picMkLst>
        </pc:picChg>
      </pc:sldChg>
    </pc:docChg>
  </pc:docChgLst>
  <pc:docChgLst>
    <pc:chgData name="ULStudent:CATHAL.CROWE" userId="S::21320128@studentmail.ul.ie::e01a80f5-1c64-4138-9625-a2a8af663b7f" providerId="AD" clId="Web-{40338431-8EFF-1F70-6102-B0EC68BC25D3}"/>
    <pc:docChg chg="modSld">
      <pc:chgData name="ULStudent:CATHAL.CROWE" userId="S::21320128@studentmail.ul.ie::e01a80f5-1c64-4138-9625-a2a8af663b7f" providerId="AD" clId="Web-{40338431-8EFF-1F70-6102-B0EC68BC25D3}" dt="2022-03-31T14:47:10.640" v="59" actId="20577"/>
      <pc:docMkLst>
        <pc:docMk/>
      </pc:docMkLst>
      <pc:sldChg chg="modSp">
        <pc:chgData name="ULStudent:CATHAL.CROWE" userId="S::21320128@studentmail.ul.ie::e01a80f5-1c64-4138-9625-a2a8af663b7f" providerId="AD" clId="Web-{40338431-8EFF-1F70-6102-B0EC68BC25D3}" dt="2022-03-31T14:47:10.640" v="59" actId="20577"/>
        <pc:sldMkLst>
          <pc:docMk/>
          <pc:sldMk cId="2290374997" sldId="266"/>
        </pc:sldMkLst>
        <pc:spChg chg="mod">
          <ac:chgData name="ULStudent:CATHAL.CROWE" userId="S::21320128@studentmail.ul.ie::e01a80f5-1c64-4138-9625-a2a8af663b7f" providerId="AD" clId="Web-{40338431-8EFF-1F70-6102-B0EC68BC25D3}" dt="2022-03-31T14:47:10.640" v="59" actId="20577"/>
          <ac:spMkLst>
            <pc:docMk/>
            <pc:sldMk cId="2290374997" sldId="266"/>
            <ac:spMk id="2" creationId="{7231C4E3-6CD1-45E6-9381-29532A9EA852}"/>
          </ac:spMkLst>
        </pc:spChg>
      </pc:sldChg>
      <pc:sldChg chg="modSp">
        <pc:chgData name="ULStudent:CATHAL.CROWE" userId="S::21320128@studentmail.ul.ie::e01a80f5-1c64-4138-9625-a2a8af663b7f" providerId="AD" clId="Web-{40338431-8EFF-1F70-6102-B0EC68BC25D3}" dt="2022-03-31T14:45:16.742" v="3" actId="20577"/>
        <pc:sldMkLst>
          <pc:docMk/>
          <pc:sldMk cId="127444237" sldId="267"/>
        </pc:sldMkLst>
        <pc:spChg chg="mod">
          <ac:chgData name="ULStudent:CATHAL.CROWE" userId="S::21320128@studentmail.ul.ie::e01a80f5-1c64-4138-9625-a2a8af663b7f" providerId="AD" clId="Web-{40338431-8EFF-1F70-6102-B0EC68BC25D3}" dt="2022-03-31T14:45:16.742" v="3" actId="20577"/>
          <ac:spMkLst>
            <pc:docMk/>
            <pc:sldMk cId="127444237" sldId="267"/>
            <ac:spMk id="23" creationId="{A80A6790-C339-4EE3-BF71-318B3174F317}"/>
          </ac:spMkLst>
        </pc:spChg>
      </pc:sldChg>
      <pc:sldChg chg="modSp">
        <pc:chgData name="ULStudent:CATHAL.CROWE" userId="S::21320128@studentmail.ul.ie::e01a80f5-1c64-4138-9625-a2a8af663b7f" providerId="AD" clId="Web-{40338431-8EFF-1F70-6102-B0EC68BC25D3}" dt="2022-03-31T14:45:24.289" v="5" actId="20577"/>
        <pc:sldMkLst>
          <pc:docMk/>
          <pc:sldMk cId="3727661476" sldId="268"/>
        </pc:sldMkLst>
        <pc:spChg chg="mod">
          <ac:chgData name="ULStudent:CATHAL.CROWE" userId="S::21320128@studentmail.ul.ie::e01a80f5-1c64-4138-9625-a2a8af663b7f" providerId="AD" clId="Web-{40338431-8EFF-1F70-6102-B0EC68BC25D3}" dt="2022-03-31T14:45:24.289" v="5" actId="20577"/>
          <ac:spMkLst>
            <pc:docMk/>
            <pc:sldMk cId="3727661476" sldId="268"/>
            <ac:spMk id="23" creationId="{A80A6790-C339-4EE3-BF71-318B3174F317}"/>
          </ac:spMkLst>
        </pc:spChg>
      </pc:sldChg>
      <pc:sldChg chg="modSp">
        <pc:chgData name="ULStudent:CATHAL.CROWE" userId="S::21320128@studentmail.ul.ie::e01a80f5-1c64-4138-9625-a2a8af663b7f" providerId="AD" clId="Web-{40338431-8EFF-1F70-6102-B0EC68BC25D3}" dt="2022-03-31T14:45:06.601" v="1" actId="20577"/>
        <pc:sldMkLst>
          <pc:docMk/>
          <pc:sldMk cId="1072068788" sldId="269"/>
        </pc:sldMkLst>
        <pc:spChg chg="mod">
          <ac:chgData name="ULStudent:CATHAL.CROWE" userId="S::21320128@studentmail.ul.ie::e01a80f5-1c64-4138-9625-a2a8af663b7f" providerId="AD" clId="Web-{40338431-8EFF-1F70-6102-B0EC68BC25D3}" dt="2022-03-31T14:45:06.601" v="1" actId="20577"/>
          <ac:spMkLst>
            <pc:docMk/>
            <pc:sldMk cId="1072068788" sldId="269"/>
            <ac:spMk id="23" creationId="{A80A6790-C339-4EE3-BF71-318B3174F317}"/>
          </ac:spMkLst>
        </pc:spChg>
      </pc:sldChg>
      <pc:sldChg chg="modSp">
        <pc:chgData name="ULStudent:CATHAL.CROWE" userId="S::21320128@studentmail.ul.ie::e01a80f5-1c64-4138-9625-a2a8af663b7f" providerId="AD" clId="Web-{40338431-8EFF-1F70-6102-B0EC68BC25D3}" dt="2022-03-31T14:45:28.680" v="6" actId="20577"/>
        <pc:sldMkLst>
          <pc:docMk/>
          <pc:sldMk cId="2672712637" sldId="270"/>
        </pc:sldMkLst>
        <pc:spChg chg="mod">
          <ac:chgData name="ULStudent:CATHAL.CROWE" userId="S::21320128@studentmail.ul.ie::e01a80f5-1c64-4138-9625-a2a8af663b7f" providerId="AD" clId="Web-{40338431-8EFF-1F70-6102-B0EC68BC25D3}" dt="2022-03-31T14:45:28.680" v="6" actId="20577"/>
          <ac:spMkLst>
            <pc:docMk/>
            <pc:sldMk cId="2672712637" sldId="270"/>
            <ac:spMk id="23" creationId="{A80A6790-C339-4EE3-BF71-318B3174F317}"/>
          </ac:spMkLst>
        </pc:spChg>
      </pc:sldChg>
      <pc:sldChg chg="modSp">
        <pc:chgData name="ULStudent:CATHAL.CROWE" userId="S::21320128@studentmail.ul.ie::e01a80f5-1c64-4138-9625-a2a8af663b7f" providerId="AD" clId="Web-{40338431-8EFF-1F70-6102-B0EC68BC25D3}" dt="2022-03-31T14:45:59.901" v="17" actId="20577"/>
        <pc:sldMkLst>
          <pc:docMk/>
          <pc:sldMk cId="2204815961" sldId="273"/>
        </pc:sldMkLst>
        <pc:spChg chg="mod">
          <ac:chgData name="ULStudent:CATHAL.CROWE" userId="S::21320128@studentmail.ul.ie::e01a80f5-1c64-4138-9625-a2a8af663b7f" providerId="AD" clId="Web-{40338431-8EFF-1F70-6102-B0EC68BC25D3}" dt="2022-03-31T14:45:59.901" v="17" actId="20577"/>
          <ac:spMkLst>
            <pc:docMk/>
            <pc:sldMk cId="2204815961" sldId="273"/>
            <ac:spMk id="23" creationId="{A80A6790-C339-4EE3-BF71-318B3174F317}"/>
          </ac:spMkLst>
        </pc:spChg>
      </pc:sldChg>
      <pc:sldChg chg="modSp">
        <pc:chgData name="ULStudent:CATHAL.CROWE" userId="S::21320128@studentmail.ul.ie::e01a80f5-1c64-4138-9625-a2a8af663b7f" providerId="AD" clId="Web-{40338431-8EFF-1F70-6102-B0EC68BC25D3}" dt="2022-03-31T14:45:38.806" v="8" actId="20577"/>
        <pc:sldMkLst>
          <pc:docMk/>
          <pc:sldMk cId="2627131412" sldId="274"/>
        </pc:sldMkLst>
        <pc:spChg chg="mod">
          <ac:chgData name="ULStudent:CATHAL.CROWE" userId="S::21320128@studentmail.ul.ie::e01a80f5-1c64-4138-9625-a2a8af663b7f" providerId="AD" clId="Web-{40338431-8EFF-1F70-6102-B0EC68BC25D3}" dt="2022-03-31T14:45:38.806" v="8" actId="20577"/>
          <ac:spMkLst>
            <pc:docMk/>
            <pc:sldMk cId="2627131412" sldId="274"/>
            <ac:spMk id="23" creationId="{A80A6790-C339-4EE3-BF71-318B3174F317}"/>
          </ac:spMkLst>
        </pc:spChg>
      </pc:sldChg>
      <pc:sldChg chg="modSp">
        <pc:chgData name="ULStudent:CATHAL.CROWE" userId="S::21320128@studentmail.ul.ie::e01a80f5-1c64-4138-9625-a2a8af663b7f" providerId="AD" clId="Web-{40338431-8EFF-1F70-6102-B0EC68BC25D3}" dt="2022-03-31T14:46:26.497" v="22" actId="20577"/>
        <pc:sldMkLst>
          <pc:docMk/>
          <pc:sldMk cId="1779263598" sldId="275"/>
        </pc:sldMkLst>
        <pc:spChg chg="mod">
          <ac:chgData name="ULStudent:CATHAL.CROWE" userId="S::21320128@studentmail.ul.ie::e01a80f5-1c64-4138-9625-a2a8af663b7f" providerId="AD" clId="Web-{40338431-8EFF-1F70-6102-B0EC68BC25D3}" dt="2022-03-31T14:46:26.497" v="22" actId="20577"/>
          <ac:spMkLst>
            <pc:docMk/>
            <pc:sldMk cId="1779263598" sldId="275"/>
            <ac:spMk id="23" creationId="{A80A6790-C339-4EE3-BF71-318B3174F317}"/>
          </ac:spMkLst>
        </pc:spChg>
      </pc:sldChg>
      <pc:sldChg chg="modSp">
        <pc:chgData name="ULStudent:CATHAL.CROWE" userId="S::21320128@studentmail.ul.ie::e01a80f5-1c64-4138-9625-a2a8af663b7f" providerId="AD" clId="Web-{40338431-8EFF-1F70-6102-B0EC68BC25D3}" dt="2022-03-31T14:46:11.027" v="19" actId="20577"/>
        <pc:sldMkLst>
          <pc:docMk/>
          <pc:sldMk cId="118325167" sldId="276"/>
        </pc:sldMkLst>
        <pc:spChg chg="mod">
          <ac:chgData name="ULStudent:CATHAL.CROWE" userId="S::21320128@studentmail.ul.ie::e01a80f5-1c64-4138-9625-a2a8af663b7f" providerId="AD" clId="Web-{40338431-8EFF-1F70-6102-B0EC68BC25D3}" dt="2022-03-31T14:46:11.027" v="19" actId="20577"/>
          <ac:spMkLst>
            <pc:docMk/>
            <pc:sldMk cId="118325167" sldId="276"/>
            <ac:spMk id="23" creationId="{A80A6790-C339-4EE3-BF71-318B3174F3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7F152-6671-4F9A-A04A-953A48C4436A}" type="datetimeFigureOut">
              <a:rPr lang="en-IE" smtClean="0"/>
              <a:t>04/09/2022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C8D1D-2A5C-415F-BBDD-6B95844322F9}" type="slidenum">
              <a:rPr lang="en-IE" smtClean="0"/>
              <a:t>‹#›</a:t>
            </a:fld>
            <a:endParaRPr lang="en-IE"/>
          </a:p>
        </p:txBody>
      </p:sp>
    </p:spTree>
    <p:extLst>
      <p:ext uri="{BB962C8B-B14F-4D97-AF65-F5344CB8AC3E}">
        <p14:creationId xmlns:p14="http://schemas.microsoft.com/office/powerpoint/2010/main" val="2142564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F3BC8D1D-2A5C-415F-BBDD-6B95844322F9}" type="slidenum">
              <a:rPr lang="en-IE" smtClean="0"/>
              <a:t>1</a:t>
            </a:fld>
            <a:endParaRPr lang="en-IE"/>
          </a:p>
        </p:txBody>
      </p:sp>
    </p:spTree>
    <p:extLst>
      <p:ext uri="{BB962C8B-B14F-4D97-AF65-F5344CB8AC3E}">
        <p14:creationId xmlns:p14="http://schemas.microsoft.com/office/powerpoint/2010/main" val="366537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12E3-FE94-4797-AECB-919AF0B30A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B4756A39-58E0-451B-A55B-ABBB9B193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40326708-DE05-4106-8429-75A3CB50DC32}"/>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DEEBBFA6-0548-4CBB-9B15-CED54A7A098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0118D6D-57F0-4C92-93C9-402CF007A7C6}"/>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35122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16A0-D02D-414B-B137-9461459248F8}"/>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1BEA280-40F1-461B-A694-24D3E868D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F654CD2-7316-474C-A92F-36A3497ED9DB}"/>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575DC0D4-3839-4FEE-A702-0751ACC12C0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4EB2753-E1A9-45E0-9FC6-7DE9E9EEDD79}"/>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344312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C3E23-A8CC-4B5B-827F-C01E0A2BD6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A517D8E2-D4B6-4871-A4B8-2A546045F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C097EF4-05E5-4BE5-A779-9C0B916A5922}"/>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372D2C25-0C71-44EC-8A8A-9A481521B9B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3E6E63C-B179-4326-8AF3-4F1DAF5FCDDD}"/>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229702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5B12-71D7-43CF-BC49-B265DE8740F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7D0BC0C-0E5F-4455-9F13-D7F6AC9F8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06C73ED-D011-4660-9D0E-8631A635936B}"/>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8C7F028D-9EBF-4563-97E7-7B7A6B7DF9B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DD4DC24-824C-47AF-864A-E597EFE2D5D0}"/>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123191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EA13-3CF8-4306-8572-C2DE70233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50F7EC7-8A07-46A7-B6D6-A06D574FD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EB139-D958-4A58-B275-B5A5C418FF30}"/>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B0ADD704-72CA-4674-B64A-650D7826F13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3036DA8-D7AD-4BBC-9F3D-6DE6A25572D3}"/>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17854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3EA5-52BF-4596-985C-E439866534F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886AA48-4039-456F-BEC7-0D531AB4FD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D70043E2-5F55-4E5E-8714-3CD78A3155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3946382-DFC3-48A0-8F20-656CE0B5D4D0}"/>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6" name="Footer Placeholder 5">
            <a:extLst>
              <a:ext uri="{FF2B5EF4-FFF2-40B4-BE49-F238E27FC236}">
                <a16:creationId xmlns:a16="http://schemas.microsoft.com/office/drawing/2014/main" id="{59612FAD-BB2C-4044-991A-114B1B3535E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C4CE22D-C7EE-4ECD-A05D-22F7980AAD17}"/>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1453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9857-F5F6-474F-A70C-9DF2021EA805}"/>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C2EBB21-560E-4932-B139-A41CE0B79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DF3B58-9612-48DE-9973-E4D3511EA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75A1E6FE-7902-4460-ADFE-27ED2EBD9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2C743-C994-4A1A-B2A1-12E9D54D83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4B95F1FC-E250-4AB2-A292-471B8CE10483}"/>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8" name="Footer Placeholder 7">
            <a:extLst>
              <a:ext uri="{FF2B5EF4-FFF2-40B4-BE49-F238E27FC236}">
                <a16:creationId xmlns:a16="http://schemas.microsoft.com/office/drawing/2014/main" id="{D506B1D4-551E-4EEA-9D5F-F280992EB265}"/>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1FC4A3ED-FE11-440C-8010-B33F3A990F20}"/>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93963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7EB3-2182-43C6-BE66-7F9E06025290}"/>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D8353FD-EB21-4A58-92E6-B7CB1B61FCC0}"/>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4" name="Footer Placeholder 3">
            <a:extLst>
              <a:ext uri="{FF2B5EF4-FFF2-40B4-BE49-F238E27FC236}">
                <a16:creationId xmlns:a16="http://schemas.microsoft.com/office/drawing/2014/main" id="{F3CFABA2-0DA4-4741-8B96-BC0D15EB264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C9CF9EE0-4949-4F7B-BFF5-FBEA2C3E2C1A}"/>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173514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6594FA-A272-4B09-86F6-98D2A509095E}"/>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3" name="Footer Placeholder 2">
            <a:extLst>
              <a:ext uri="{FF2B5EF4-FFF2-40B4-BE49-F238E27FC236}">
                <a16:creationId xmlns:a16="http://schemas.microsoft.com/office/drawing/2014/main" id="{C1D0353C-E03F-4388-8E94-E75C385BA42A}"/>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F90910C2-807D-41BC-A0CD-F85E97CA4D7A}"/>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41844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2BDC-1779-4161-8788-34072D533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99F032F0-6AD5-40B7-AD7B-2AC093625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54E967CD-E18A-43B5-941E-5D3F842D9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EE14B-1C94-41C3-A6AC-66B952F63DED}"/>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6" name="Footer Placeholder 5">
            <a:extLst>
              <a:ext uri="{FF2B5EF4-FFF2-40B4-BE49-F238E27FC236}">
                <a16:creationId xmlns:a16="http://schemas.microsoft.com/office/drawing/2014/main" id="{8168E828-B31D-4FCE-8C02-60E1C983005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584EDAF-DE4B-4888-9393-288C23340DDC}"/>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6900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F03F-E521-449C-B8AB-B466DC74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A798F45C-F773-42E5-9F1D-C649DC363F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539253E-039C-4F78-AFD2-5B7D4CEE2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03B45-58FC-4BDA-9746-15376628A99E}"/>
              </a:ext>
            </a:extLst>
          </p:cNvPr>
          <p:cNvSpPr>
            <a:spLocks noGrp="1"/>
          </p:cNvSpPr>
          <p:nvPr>
            <p:ph type="dt" sz="half" idx="10"/>
          </p:nvPr>
        </p:nvSpPr>
        <p:spPr/>
        <p:txBody>
          <a:bodyPr/>
          <a:lstStyle/>
          <a:p>
            <a:fld id="{ED33E25A-607F-4E0B-AF8A-FE201C5030AF}" type="datetimeFigureOut">
              <a:rPr lang="en-IE" smtClean="0"/>
              <a:t>04/09/2022</a:t>
            </a:fld>
            <a:endParaRPr lang="en-IE"/>
          </a:p>
        </p:txBody>
      </p:sp>
      <p:sp>
        <p:nvSpPr>
          <p:cNvPr id="6" name="Footer Placeholder 5">
            <a:extLst>
              <a:ext uri="{FF2B5EF4-FFF2-40B4-BE49-F238E27FC236}">
                <a16:creationId xmlns:a16="http://schemas.microsoft.com/office/drawing/2014/main" id="{6CD050A7-C65F-4FA9-B8B8-000E980CFAB6}"/>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3EA7AEF-B594-4CD3-8EC7-14B0D7D0A514}"/>
              </a:ext>
            </a:extLst>
          </p:cNvPr>
          <p:cNvSpPr>
            <a:spLocks noGrp="1"/>
          </p:cNvSpPr>
          <p:nvPr>
            <p:ph type="sldNum" sz="quarter" idx="12"/>
          </p:nvPr>
        </p:nvSpPr>
        <p:spPr/>
        <p:txBody>
          <a:bodyPr/>
          <a:lstStyle/>
          <a:p>
            <a:fld id="{12F3D7C9-35DF-41BD-9AD8-6E1EDC9E088A}" type="slidenum">
              <a:rPr lang="en-IE" smtClean="0"/>
              <a:t>‹#›</a:t>
            </a:fld>
            <a:endParaRPr lang="en-IE"/>
          </a:p>
        </p:txBody>
      </p:sp>
    </p:spTree>
    <p:extLst>
      <p:ext uri="{BB962C8B-B14F-4D97-AF65-F5344CB8AC3E}">
        <p14:creationId xmlns:p14="http://schemas.microsoft.com/office/powerpoint/2010/main" val="359716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EF1C40-8C14-4D8C-AC9A-53F1CEBC5C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C1F8E710-F014-40B3-82C1-F39EE06F3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B2E7F32-2F57-436C-8F4E-9F53BDC5D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33E25A-607F-4E0B-AF8A-FE201C5030AF}" type="datetimeFigureOut">
              <a:rPr lang="en-IE" smtClean="0"/>
              <a:t>04/09/2022</a:t>
            </a:fld>
            <a:endParaRPr lang="en-IE"/>
          </a:p>
        </p:txBody>
      </p:sp>
      <p:sp>
        <p:nvSpPr>
          <p:cNvPr id="5" name="Footer Placeholder 4">
            <a:extLst>
              <a:ext uri="{FF2B5EF4-FFF2-40B4-BE49-F238E27FC236}">
                <a16:creationId xmlns:a16="http://schemas.microsoft.com/office/drawing/2014/main" id="{40AC5777-D88A-4E24-81AF-A229D12358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09042C03-1331-4F3E-AD43-2AA46E9EF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3D7C9-35DF-41BD-9AD8-6E1EDC9E088A}" type="slidenum">
              <a:rPr lang="en-IE" smtClean="0"/>
              <a:t>‹#›</a:t>
            </a:fld>
            <a:endParaRPr lang="en-IE"/>
          </a:p>
        </p:txBody>
      </p:sp>
    </p:spTree>
    <p:extLst>
      <p:ext uri="{BB962C8B-B14F-4D97-AF65-F5344CB8AC3E}">
        <p14:creationId xmlns:p14="http://schemas.microsoft.com/office/powerpoint/2010/main" val="1739038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gi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pic>
        <p:nvPicPr>
          <p:cNvPr id="17" name="Picture 16" descr="Text, logo&#10;&#10;Description automatically generated">
            <a:extLst>
              <a:ext uri="{FF2B5EF4-FFF2-40B4-BE49-F238E27FC236}">
                <a16:creationId xmlns:a16="http://schemas.microsoft.com/office/drawing/2014/main" id="{7D2BF164-70F4-4FE8-9621-80C3F1AB6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282773"/>
            <a:ext cx="11220449" cy="631150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0"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a:rPr>
              <a:t>Game Design Document</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0438" y="5359187"/>
            <a:ext cx="12192000" cy="1509252"/>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a:rPr>
              <a:t>Group 5( Mark, Robert, Steven, Cathal and Mohammad)</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3" name="Slide Number Placeholder 2">
            <a:extLst>
              <a:ext uri="{FF2B5EF4-FFF2-40B4-BE49-F238E27FC236}">
                <a16:creationId xmlns:a16="http://schemas.microsoft.com/office/drawing/2014/main" id="{6C1DBC49-AD46-0D14-CFC4-2E8089C44997}"/>
              </a:ext>
            </a:extLst>
          </p:cNvPr>
          <p:cNvSpPr>
            <a:spLocks noGrp="1"/>
          </p:cNvSpPr>
          <p:nvPr>
            <p:ph type="sldNum" sz="quarter" idx="12"/>
          </p:nvPr>
        </p:nvSpPr>
        <p:spPr/>
        <p:txBody>
          <a:bodyPr/>
          <a:lstStyle/>
          <a:p>
            <a:fld id="{12F3D7C9-35DF-41BD-9AD8-6E1EDC9E088A}" type="slidenum">
              <a:rPr lang="en-IE" smtClean="0"/>
              <a:t>1</a:t>
            </a:fld>
            <a:endParaRPr lang="en-GB"/>
          </a:p>
        </p:txBody>
      </p:sp>
    </p:spTree>
    <p:extLst>
      <p:ext uri="{BB962C8B-B14F-4D97-AF65-F5344CB8AC3E}">
        <p14:creationId xmlns:p14="http://schemas.microsoft.com/office/powerpoint/2010/main" val="30276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Game </a:t>
            </a:r>
            <a:r>
              <a:rPr lang="en-IE" sz="4400">
                <a:solidFill>
                  <a:srgbClr val="000000"/>
                </a:solidFill>
                <a:latin typeface="ghouls ghosts and goblins"/>
              </a:rPr>
              <a:t>Progression</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970318"/>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 typeface="Arial"/>
              <a:buChar char="•"/>
            </a:pPr>
            <a:r>
              <a:rPr lang="en-IE" sz="2800" dirty="0">
                <a:solidFill>
                  <a:schemeClr val="bg1"/>
                </a:solidFill>
                <a:latin typeface="Lucida Sans Typewriter"/>
              </a:rPr>
              <a:t>We will have 3 levels which will consist of various enemies confronting Senior H throughout </a:t>
            </a:r>
            <a:r>
              <a:rPr lang="en-IE" sz="2800" dirty="0" err="1">
                <a:solidFill>
                  <a:schemeClr val="bg1"/>
                </a:solidFill>
                <a:latin typeface="Lucida Sans Typewriter"/>
              </a:rPr>
              <a:t>each.The</a:t>
            </a:r>
            <a:r>
              <a:rPr lang="en-IE" sz="2800" dirty="0">
                <a:solidFill>
                  <a:schemeClr val="bg1"/>
                </a:solidFill>
                <a:latin typeface="Lucida Sans Typewriter"/>
              </a:rPr>
              <a:t> levels become increasingly difficult as our protagonist progresses facing stronger enemies.</a:t>
            </a:r>
          </a:p>
          <a:p>
            <a:pPr algn="ctr">
              <a:buFont typeface="Arial"/>
              <a:buChar char="•"/>
            </a:pPr>
            <a:endParaRPr lang="en-IE" sz="2800">
              <a:solidFill>
                <a:schemeClr val="bg1"/>
              </a:solidFill>
              <a:latin typeface="Lucida Sans Typewriter"/>
              <a:ea typeface="+mn-lt"/>
              <a:cs typeface="+mn-lt"/>
            </a:endParaRPr>
          </a:p>
          <a:p>
            <a:pPr marL="457200" indent="-457200" algn="ctr">
              <a:buFont typeface="Arial"/>
              <a:buChar char="•"/>
            </a:pPr>
            <a:r>
              <a:rPr lang="en-IE" sz="2800" dirty="0">
                <a:solidFill>
                  <a:schemeClr val="bg1"/>
                </a:solidFill>
                <a:latin typeface="Lucida Sans Typewriter"/>
                <a:ea typeface="+mn-lt"/>
                <a:cs typeface="+mn-lt"/>
              </a:rPr>
              <a:t>Senior H will have 3 hearts denoted by bullets, he will also have 3 lives at the start of each level but if Senior H dies and has no lives left the player must start from the beginning of the game.</a:t>
            </a:r>
            <a:endParaRPr lang="en-IE">
              <a:solidFill>
                <a:schemeClr val="bg1"/>
              </a:solidFill>
              <a:latin typeface="Lucida Sans Typewriter"/>
              <a:cs typeface="Calibri"/>
            </a:endParaRPr>
          </a:p>
        </p:txBody>
      </p:sp>
      <p:sp>
        <p:nvSpPr>
          <p:cNvPr id="4" name="Slide Number Placeholder 3">
            <a:extLst>
              <a:ext uri="{FF2B5EF4-FFF2-40B4-BE49-F238E27FC236}">
                <a16:creationId xmlns:a16="http://schemas.microsoft.com/office/drawing/2014/main" id="{251AC4F2-4BA3-8136-AE29-058805B5552B}"/>
              </a:ext>
            </a:extLst>
          </p:cNvPr>
          <p:cNvSpPr>
            <a:spLocks noGrp="1"/>
          </p:cNvSpPr>
          <p:nvPr>
            <p:ph type="sldNum" sz="quarter" idx="12"/>
          </p:nvPr>
        </p:nvSpPr>
        <p:spPr/>
        <p:txBody>
          <a:bodyPr/>
          <a:lstStyle/>
          <a:p>
            <a:fld id="{12F3D7C9-35DF-41BD-9AD8-6E1EDC9E088A}" type="slidenum">
              <a:rPr lang="en-IE" smtClean="0"/>
              <a:t>10</a:t>
            </a:fld>
            <a:endParaRPr lang="en-GB"/>
          </a:p>
        </p:txBody>
      </p:sp>
    </p:spTree>
    <p:extLst>
      <p:ext uri="{BB962C8B-B14F-4D97-AF65-F5344CB8AC3E}">
        <p14:creationId xmlns:p14="http://schemas.microsoft.com/office/powerpoint/2010/main" val="26727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Game </a:t>
            </a:r>
            <a:r>
              <a:rPr lang="en-IE" sz="4400">
                <a:solidFill>
                  <a:srgbClr val="000000"/>
                </a:solidFill>
                <a:latin typeface="ghouls ghosts and goblins"/>
              </a:rPr>
              <a:t>Progression</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2246769"/>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 typeface="Arial"/>
              <a:buChar char="•"/>
            </a:pPr>
            <a:r>
              <a:rPr lang="en-IE" sz="2800">
                <a:solidFill>
                  <a:schemeClr val="bg1"/>
                </a:solidFill>
                <a:latin typeface="Lucida Sans Typewriter"/>
                <a:ea typeface="+mn-lt"/>
                <a:cs typeface="+mn-lt"/>
              </a:rPr>
              <a:t>Our main character will use his gun to kill the enemies while moving forward and will have the option to venture away from progressing the game to pick up lives and will have to traverse pitfalls by jumping between platforms.</a:t>
            </a:r>
            <a:endParaRPr lang="en-IE" sz="2800">
              <a:solidFill>
                <a:schemeClr val="bg1"/>
              </a:solidFill>
              <a:latin typeface="Lucida Sans Typewriter"/>
              <a:cs typeface="Calibri"/>
            </a:endParaRPr>
          </a:p>
        </p:txBody>
      </p:sp>
      <p:sp>
        <p:nvSpPr>
          <p:cNvPr id="4" name="Slide Number Placeholder 3">
            <a:extLst>
              <a:ext uri="{FF2B5EF4-FFF2-40B4-BE49-F238E27FC236}">
                <a16:creationId xmlns:a16="http://schemas.microsoft.com/office/drawing/2014/main" id="{AF65FEC9-7411-8503-AE17-58A2E2EB4C91}"/>
              </a:ext>
            </a:extLst>
          </p:cNvPr>
          <p:cNvSpPr>
            <a:spLocks noGrp="1"/>
          </p:cNvSpPr>
          <p:nvPr>
            <p:ph type="sldNum" sz="quarter" idx="12"/>
          </p:nvPr>
        </p:nvSpPr>
        <p:spPr/>
        <p:txBody>
          <a:bodyPr/>
          <a:lstStyle/>
          <a:p>
            <a:fld id="{12F3D7C9-35DF-41BD-9AD8-6E1EDC9E088A}" type="slidenum">
              <a:rPr lang="en-IE" smtClean="0"/>
              <a:t>11</a:t>
            </a:fld>
            <a:endParaRPr lang="en-GB"/>
          </a:p>
        </p:txBody>
      </p:sp>
    </p:spTree>
    <p:extLst>
      <p:ext uri="{BB962C8B-B14F-4D97-AF65-F5344CB8AC3E}">
        <p14:creationId xmlns:p14="http://schemas.microsoft.com/office/powerpoint/2010/main" val="5814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rotWithShape="1">
          <a:blip r:embed="rId2">
            <a:extLst>
              <a:ext uri="{28A0092B-C50C-407E-A947-70E740481C1C}">
                <a14:useLocalDpi xmlns:a14="http://schemas.microsoft.com/office/drawing/2010/main" val="0"/>
              </a:ext>
            </a:extLst>
          </a:blip>
          <a:srcRect t="5554" r="-1" b="-1"/>
          <a:stretch/>
        </p:blipFill>
        <p:spPr>
          <a:xfrm>
            <a:off x="-2895" y="8993"/>
            <a:ext cx="12194895" cy="6859594"/>
          </a:xfrm>
          <a:prstGeom prst="rect">
            <a:avLst/>
          </a:prstGeom>
        </p:spPr>
      </p:pic>
      <p:sp>
        <p:nvSpPr>
          <p:cNvPr id="35"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pic>
        <p:nvPicPr>
          <p:cNvPr id="3" name="Picture 3" descr="A picture containing icon&#10;&#10;Description automatically generated">
            <a:extLst>
              <a:ext uri="{FF2B5EF4-FFF2-40B4-BE49-F238E27FC236}">
                <a16:creationId xmlns:a16="http://schemas.microsoft.com/office/drawing/2014/main" id="{2EB8C027-17A8-F9E8-6BE0-8CC85E2B0EF6}"/>
              </a:ext>
            </a:extLst>
          </p:cNvPr>
          <p:cNvPicPr>
            <a:picLocks noChangeAspect="1"/>
          </p:cNvPicPr>
          <p:nvPr/>
        </p:nvPicPr>
        <p:blipFill rotWithShape="1">
          <a:blip r:embed="rId3">
            <a:alphaModFix/>
          </a:blip>
          <a:srcRect t="24688" r="-1" b="19955"/>
          <a:stretch/>
        </p:blipFill>
        <p:spPr>
          <a:xfrm>
            <a:off x="4547937" y="-5"/>
            <a:ext cx="7644062" cy="3681406"/>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838200" y="1115219"/>
            <a:ext cx="5395912" cy="2387600"/>
          </a:xfrm>
          <a:prstGeom prst="rect">
            <a:avLst/>
          </a:prstGeom>
          <a:solidFill>
            <a:srgbClr val="BE3B26"/>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b="0" i="0" kern="1200">
                <a:solidFill>
                  <a:schemeClr val="tx1"/>
                </a:solidFill>
                <a:effectLst/>
                <a:latin typeface="ghouls ghosts and goblins"/>
                <a:ea typeface="+mj-ea"/>
                <a:cs typeface="+mj-cs"/>
              </a:rPr>
              <a:t>A.I.</a:t>
            </a:r>
            <a:endParaRPr lang="en-US" sz="5000" kern="1200">
              <a:ln w="0"/>
              <a:solidFill>
                <a:schemeClr val="tx1"/>
              </a:solidFill>
              <a:effectLst>
                <a:outerShdw blurRad="38100" dist="19050" dir="2700000" algn="tl" rotWithShape="0">
                  <a:prstClr val="black">
                    <a:alpha val="40000"/>
                  </a:prstClr>
                </a:outerShdw>
              </a:effectLst>
              <a:latin typeface="ghouls ghosts and goblins"/>
              <a:ea typeface="+mj-ea"/>
              <a:cs typeface="+mj-cs"/>
            </a:endParaRPr>
          </a:p>
        </p:txBody>
      </p:sp>
      <p:sp>
        <p:nvSpPr>
          <p:cNvPr id="4" name="Slide Number Placeholder 3">
            <a:extLst>
              <a:ext uri="{FF2B5EF4-FFF2-40B4-BE49-F238E27FC236}">
                <a16:creationId xmlns:a16="http://schemas.microsoft.com/office/drawing/2014/main" id="{2021AB32-1A95-5141-AA00-B336B03C8CF1}"/>
              </a:ext>
            </a:extLst>
          </p:cNvPr>
          <p:cNvSpPr>
            <a:spLocks noGrp="1"/>
          </p:cNvSpPr>
          <p:nvPr>
            <p:ph type="sldNum" sz="quarter" idx="12"/>
          </p:nvPr>
        </p:nvSpPr>
        <p:spPr/>
        <p:txBody>
          <a:bodyPr/>
          <a:lstStyle/>
          <a:p>
            <a:fld id="{12F3D7C9-35DF-41BD-9AD8-6E1EDC9E088A}" type="slidenum">
              <a:rPr lang="en-IE" smtClean="0"/>
              <a:t>12</a:t>
            </a:fld>
            <a:endParaRPr lang="en-GB"/>
          </a:p>
        </p:txBody>
      </p:sp>
      <p:pic>
        <p:nvPicPr>
          <p:cNvPr id="2" name="Picture 4" descr="Logo&#10;&#10;Description automatically generated">
            <a:extLst>
              <a:ext uri="{FF2B5EF4-FFF2-40B4-BE49-F238E27FC236}">
                <a16:creationId xmlns:a16="http://schemas.microsoft.com/office/drawing/2014/main" id="{68A07133-3613-12F6-ABD8-BBAFFDF4A0B3}"/>
              </a:ext>
            </a:extLst>
          </p:cNvPr>
          <p:cNvPicPr>
            <a:picLocks noChangeAspect="1"/>
          </p:cNvPicPr>
          <p:nvPr/>
        </p:nvPicPr>
        <p:blipFill>
          <a:blip r:embed="rId4"/>
          <a:stretch>
            <a:fillRect/>
          </a:stretch>
        </p:blipFill>
        <p:spPr>
          <a:xfrm>
            <a:off x="6690104" y="2808028"/>
            <a:ext cx="4949588" cy="4938214"/>
          </a:xfrm>
          <a:prstGeom prst="rect">
            <a:avLst/>
          </a:prstGeom>
        </p:spPr>
      </p:pic>
    </p:spTree>
    <p:extLst>
      <p:ext uri="{BB962C8B-B14F-4D97-AF65-F5344CB8AC3E}">
        <p14:creationId xmlns:p14="http://schemas.microsoft.com/office/powerpoint/2010/main" val="49574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9319"/>
            <a:ext cx="12192000" cy="5623250"/>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panose="02000000000000000000" pitchFamily="2" charset="0"/>
              </a:rPr>
              <a:t>A.I.</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970318"/>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GB" sz="2800">
                <a:solidFill>
                  <a:schemeClr val="bg1"/>
                </a:solidFill>
                <a:latin typeface="Lucida Sans Typewriter"/>
                <a:ea typeface="+mn-lt"/>
                <a:cs typeface="+mn-lt"/>
              </a:rPr>
              <a:t>-</a:t>
            </a:r>
            <a:r>
              <a:rPr lang="en-GB" sz="2800" b="0" i="0">
                <a:solidFill>
                  <a:schemeClr val="bg1"/>
                </a:solidFill>
                <a:effectLst/>
                <a:latin typeface="Lucida Sans Typewriter"/>
                <a:ea typeface="+mn-lt"/>
                <a:cs typeface="+mn-lt"/>
              </a:rPr>
              <a:t>All the enemies in our game</a:t>
            </a:r>
            <a:r>
              <a:rPr lang="en-GB" sz="2800">
                <a:solidFill>
                  <a:schemeClr val="bg1"/>
                </a:solidFill>
                <a:latin typeface="Lucida Sans Typewriter"/>
                <a:ea typeface="+mn-lt"/>
                <a:cs typeface="+mn-lt"/>
              </a:rPr>
              <a:t> will</a:t>
            </a:r>
            <a:r>
              <a:rPr lang="en-GB" sz="2800" b="0" i="0">
                <a:solidFill>
                  <a:schemeClr val="bg1"/>
                </a:solidFill>
                <a:effectLst/>
                <a:latin typeface="Lucida Sans Typewriter"/>
                <a:ea typeface="+mn-lt"/>
                <a:cs typeface="+mn-lt"/>
              </a:rPr>
              <a:t> utilize some form of artificial intelligence to follow and attack the player. Some of the enemies in our </a:t>
            </a:r>
            <a:r>
              <a:rPr lang="en-GB" sz="2800">
                <a:solidFill>
                  <a:schemeClr val="bg1"/>
                </a:solidFill>
                <a:latin typeface="Lucida Sans Typewriter"/>
                <a:ea typeface="+mn-lt"/>
                <a:cs typeface="+mn-lt"/>
              </a:rPr>
              <a:t>game will be</a:t>
            </a:r>
            <a:r>
              <a:rPr lang="en-GB" sz="2800" b="0" i="0">
                <a:solidFill>
                  <a:schemeClr val="bg1"/>
                </a:solidFill>
                <a:effectLst/>
                <a:latin typeface="Lucida Sans Typewriter"/>
                <a:ea typeface="+mn-lt"/>
                <a:cs typeface="+mn-lt"/>
              </a:rPr>
              <a:t> mindless zombies that </a:t>
            </a:r>
            <a:r>
              <a:rPr lang="en-GB" sz="2800">
                <a:solidFill>
                  <a:schemeClr val="bg1"/>
                </a:solidFill>
                <a:latin typeface="Lucida Sans Typewriter"/>
                <a:ea typeface="+mn-lt"/>
                <a:cs typeface="+mn-lt"/>
              </a:rPr>
              <a:t>are itching </a:t>
            </a:r>
            <a:r>
              <a:rPr lang="en-GB" sz="2800" b="0" i="0">
                <a:solidFill>
                  <a:schemeClr val="bg1"/>
                </a:solidFill>
                <a:effectLst/>
                <a:latin typeface="Lucida Sans Typewriter"/>
                <a:ea typeface="+mn-lt"/>
                <a:cs typeface="+mn-lt"/>
              </a:rPr>
              <a:t>to </a:t>
            </a:r>
            <a:r>
              <a:rPr lang="en-GB" sz="2800">
                <a:solidFill>
                  <a:schemeClr val="bg1"/>
                </a:solidFill>
                <a:latin typeface="Lucida Sans Typewriter"/>
                <a:ea typeface="+mn-lt"/>
                <a:cs typeface="+mn-lt"/>
              </a:rPr>
              <a:t>get at </a:t>
            </a:r>
            <a:r>
              <a:rPr lang="en-GB" sz="2800" b="0" i="0">
                <a:solidFill>
                  <a:schemeClr val="bg1"/>
                </a:solidFill>
                <a:effectLst/>
                <a:latin typeface="Lucida Sans Typewriter"/>
                <a:ea typeface="+mn-lt"/>
                <a:cs typeface="+mn-lt"/>
              </a:rPr>
              <a:t>the player</a:t>
            </a:r>
            <a:r>
              <a:rPr lang="en-GB" sz="2800">
                <a:solidFill>
                  <a:schemeClr val="bg1"/>
                </a:solidFill>
                <a:latin typeface="Lucida Sans Typewriter"/>
                <a:ea typeface="+mn-lt"/>
                <a:cs typeface="+mn-lt"/>
              </a:rPr>
              <a:t>. This enemy is quite simple and only requires basic ai</a:t>
            </a:r>
            <a:r>
              <a:rPr lang="en-GB" sz="2800" b="0" i="0">
                <a:solidFill>
                  <a:schemeClr val="bg1"/>
                </a:solidFill>
                <a:effectLst/>
                <a:latin typeface="Lucida Sans Typewriter"/>
                <a:ea typeface="+mn-lt"/>
                <a:cs typeface="+mn-lt"/>
              </a:rPr>
              <a:t> to </a:t>
            </a:r>
            <a:r>
              <a:rPr lang="en-GB" sz="2800">
                <a:solidFill>
                  <a:schemeClr val="bg1"/>
                </a:solidFill>
                <a:latin typeface="Lucida Sans Typewriter"/>
                <a:ea typeface="+mn-lt"/>
                <a:cs typeface="+mn-lt"/>
              </a:rPr>
              <a:t>allow him </a:t>
            </a:r>
            <a:r>
              <a:rPr lang="en-GB" sz="2800" b="0" i="0">
                <a:solidFill>
                  <a:schemeClr val="bg1"/>
                </a:solidFill>
                <a:effectLst/>
                <a:latin typeface="Lucida Sans Typewriter"/>
                <a:ea typeface="+mn-lt"/>
                <a:cs typeface="+mn-lt"/>
              </a:rPr>
              <a:t>to </a:t>
            </a:r>
            <a:r>
              <a:rPr lang="en-GB" sz="2800">
                <a:solidFill>
                  <a:schemeClr val="bg1"/>
                </a:solidFill>
                <a:latin typeface="Lucida Sans Typewriter"/>
                <a:ea typeface="+mn-lt"/>
                <a:cs typeface="+mn-lt"/>
              </a:rPr>
              <a:t>function</a:t>
            </a:r>
            <a:r>
              <a:rPr lang="en-GB" sz="2800" b="0" i="0">
                <a:solidFill>
                  <a:schemeClr val="bg1"/>
                </a:solidFill>
                <a:effectLst/>
                <a:latin typeface="Lucida Sans Typewriter"/>
                <a:ea typeface="+mn-lt"/>
                <a:cs typeface="+mn-lt"/>
              </a:rPr>
              <a:t>.</a:t>
            </a:r>
            <a:r>
              <a:rPr lang="en-GB" sz="2800">
                <a:solidFill>
                  <a:schemeClr val="bg1"/>
                </a:solidFill>
                <a:latin typeface="Lucida Sans Typewriter"/>
                <a:ea typeface="+mn-lt"/>
                <a:cs typeface="+mn-lt"/>
              </a:rPr>
              <a:t> Other AI </a:t>
            </a:r>
            <a:r>
              <a:rPr lang="en-GB" sz="2800" b="0" i="0">
                <a:solidFill>
                  <a:schemeClr val="bg1"/>
                </a:solidFill>
                <a:effectLst/>
                <a:latin typeface="Lucida Sans Typewriter"/>
                <a:ea typeface="+mn-lt"/>
                <a:cs typeface="+mn-lt"/>
              </a:rPr>
              <a:t>fire projectile-based attacks</a:t>
            </a:r>
            <a:r>
              <a:rPr lang="en-GB" sz="2800">
                <a:solidFill>
                  <a:schemeClr val="bg1"/>
                </a:solidFill>
                <a:latin typeface="Lucida Sans Typewriter"/>
                <a:ea typeface="+mn-lt"/>
                <a:cs typeface="+mn-lt"/>
              </a:rPr>
              <a:t>. These types of enemies require</a:t>
            </a:r>
            <a:r>
              <a:rPr lang="en-GB" sz="2800" b="0" i="0">
                <a:solidFill>
                  <a:schemeClr val="bg1"/>
                </a:solidFill>
                <a:effectLst/>
                <a:latin typeface="Lucida Sans Typewriter"/>
                <a:ea typeface="+mn-lt"/>
                <a:cs typeface="+mn-lt"/>
              </a:rPr>
              <a:t> more sophisticated</a:t>
            </a:r>
            <a:r>
              <a:rPr lang="en-GB" sz="2800">
                <a:solidFill>
                  <a:schemeClr val="bg1"/>
                </a:solidFill>
                <a:latin typeface="Lucida Sans Typewriter"/>
                <a:ea typeface="+mn-lt"/>
                <a:cs typeface="+mn-lt"/>
              </a:rPr>
              <a:t> ai as they are more difficult to counter</a:t>
            </a:r>
            <a:r>
              <a:rPr lang="en-GB" sz="2800" b="0" i="0">
                <a:solidFill>
                  <a:schemeClr val="bg1"/>
                </a:solidFill>
                <a:effectLst/>
                <a:latin typeface="Lucida Sans Typewriter"/>
                <a:ea typeface="+mn-lt"/>
                <a:cs typeface="+mn-lt"/>
              </a:rPr>
              <a:t>.</a:t>
            </a:r>
            <a:r>
              <a:rPr lang="en-GB" sz="2800">
                <a:solidFill>
                  <a:schemeClr val="bg1"/>
                </a:solidFill>
                <a:latin typeface="Lucida Sans Typewriter"/>
                <a:ea typeface="+mn-lt"/>
                <a:cs typeface="+mn-lt"/>
              </a:rPr>
              <a:t> </a:t>
            </a:r>
            <a:endParaRPr lang="en-GB" sz="2800" b="0" i="0">
              <a:solidFill>
                <a:schemeClr val="bg1"/>
              </a:solidFill>
              <a:effectLst/>
              <a:latin typeface="Lucida Sans Typewriter" panose="020B0509030504030204" pitchFamily="49" charset="0"/>
              <a:cs typeface="Calibri"/>
            </a:endParaRPr>
          </a:p>
        </p:txBody>
      </p:sp>
      <p:sp>
        <p:nvSpPr>
          <p:cNvPr id="4" name="Slide Number Placeholder 3">
            <a:extLst>
              <a:ext uri="{FF2B5EF4-FFF2-40B4-BE49-F238E27FC236}">
                <a16:creationId xmlns:a16="http://schemas.microsoft.com/office/drawing/2014/main" id="{3F4F294C-6528-B790-13C7-3A0FBCD822F2}"/>
              </a:ext>
            </a:extLst>
          </p:cNvPr>
          <p:cNvSpPr>
            <a:spLocks noGrp="1"/>
          </p:cNvSpPr>
          <p:nvPr>
            <p:ph type="sldNum" sz="quarter" idx="12"/>
          </p:nvPr>
        </p:nvSpPr>
        <p:spPr/>
        <p:txBody>
          <a:bodyPr/>
          <a:lstStyle/>
          <a:p>
            <a:fld id="{12F3D7C9-35DF-41BD-9AD8-6E1EDC9E088A}" type="slidenum">
              <a:rPr lang="en-IE" smtClean="0"/>
              <a:t>13</a:t>
            </a:fld>
            <a:endParaRPr lang="en-GB"/>
          </a:p>
        </p:txBody>
      </p:sp>
    </p:spTree>
    <p:extLst>
      <p:ext uri="{BB962C8B-B14F-4D97-AF65-F5344CB8AC3E}">
        <p14:creationId xmlns:p14="http://schemas.microsoft.com/office/powerpoint/2010/main" val="368571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9319"/>
            <a:ext cx="12192000" cy="5623250"/>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A.I. </a:t>
            </a:r>
            <a:r>
              <a:rPr lang="en-IE" sz="4400">
                <a:solidFill>
                  <a:srgbClr val="000000"/>
                </a:solidFill>
                <a:latin typeface="ghouls ghosts and goblins"/>
              </a:rPr>
              <a:t>Continued</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046988"/>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GB" sz="3200">
                <a:solidFill>
                  <a:schemeClr val="bg1"/>
                </a:solidFill>
                <a:latin typeface="Lucida Sans Typewriter" panose="020B0509030504030204" pitchFamily="49" charset="0"/>
                <a:ea typeface="+mn-lt"/>
                <a:cs typeface="+mn-lt"/>
              </a:rPr>
              <a:t>-The main function of the A.I in our game is to ensure the enemies are always a threat. Creating constant stress and pressure to the player making it that much sweeter when the player ends up getting what they want.</a:t>
            </a:r>
          </a:p>
          <a:p>
            <a:pPr algn="ctr"/>
            <a:endParaRPr lang="en-GB" sz="3200" b="0" i="0">
              <a:effectLst/>
              <a:ea typeface="+mn-lt"/>
              <a:cs typeface="+mn-lt"/>
            </a:endParaRPr>
          </a:p>
        </p:txBody>
      </p:sp>
      <p:sp>
        <p:nvSpPr>
          <p:cNvPr id="4" name="Slide Number Placeholder 3">
            <a:extLst>
              <a:ext uri="{FF2B5EF4-FFF2-40B4-BE49-F238E27FC236}">
                <a16:creationId xmlns:a16="http://schemas.microsoft.com/office/drawing/2014/main" id="{91FA8ECA-F4BA-9E21-5342-1A9C20509BFB}"/>
              </a:ext>
            </a:extLst>
          </p:cNvPr>
          <p:cNvSpPr>
            <a:spLocks noGrp="1"/>
          </p:cNvSpPr>
          <p:nvPr>
            <p:ph type="sldNum" sz="quarter" idx="12"/>
          </p:nvPr>
        </p:nvSpPr>
        <p:spPr/>
        <p:txBody>
          <a:bodyPr/>
          <a:lstStyle/>
          <a:p>
            <a:fld id="{12F3D7C9-35DF-41BD-9AD8-6E1EDC9E088A}" type="slidenum">
              <a:rPr lang="en-IE" smtClean="0"/>
              <a:t>14</a:t>
            </a:fld>
            <a:endParaRPr lang="en-GB"/>
          </a:p>
        </p:txBody>
      </p:sp>
    </p:spTree>
    <p:extLst>
      <p:ext uri="{BB962C8B-B14F-4D97-AF65-F5344CB8AC3E}">
        <p14:creationId xmlns:p14="http://schemas.microsoft.com/office/powerpoint/2010/main" val="26271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rotWithShape="1">
          <a:blip r:embed="rId2">
            <a:extLst>
              <a:ext uri="{28A0092B-C50C-407E-A947-70E740481C1C}">
                <a14:useLocalDpi xmlns:a14="http://schemas.microsoft.com/office/drawing/2010/main" val="0"/>
              </a:ext>
            </a:extLst>
          </a:blip>
          <a:srcRect t="5554" r="-1" b="-1"/>
          <a:stretch/>
        </p:blipFill>
        <p:spPr>
          <a:xfrm>
            <a:off x="-2895" y="8993"/>
            <a:ext cx="12194895" cy="6859594"/>
          </a:xfrm>
          <a:prstGeom prst="rect">
            <a:avLst/>
          </a:prstGeom>
        </p:spPr>
      </p:pic>
      <p:sp>
        <p:nvSpPr>
          <p:cNvPr id="35"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3" name="Rectangle 22">
            <a:extLst>
              <a:ext uri="{FF2B5EF4-FFF2-40B4-BE49-F238E27FC236}">
                <a16:creationId xmlns:a16="http://schemas.microsoft.com/office/drawing/2014/main" id="{A80A6790-C339-4EE3-BF71-318B3174F317}"/>
              </a:ext>
            </a:extLst>
          </p:cNvPr>
          <p:cNvSpPr/>
          <p:nvPr/>
        </p:nvSpPr>
        <p:spPr>
          <a:xfrm>
            <a:off x="218440" y="1115219"/>
            <a:ext cx="7519352" cy="2387600"/>
          </a:xfrm>
          <a:prstGeom prst="rect">
            <a:avLst/>
          </a:prstGeom>
          <a:solidFill>
            <a:srgbClr val="BE3B26"/>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dirty="0">
                <a:solidFill>
                  <a:schemeClr val="tx1"/>
                </a:solidFill>
                <a:latin typeface="ghouls ghosts and goblins"/>
                <a:ea typeface="+mj-ea"/>
                <a:cs typeface="+mj-cs"/>
              </a:rPr>
              <a:t>Art, Animation, &amp; GUI</a:t>
            </a:r>
            <a:endParaRPr lang="en-US" sz="5000" kern="1200" dirty="0">
              <a:solidFill>
                <a:schemeClr val="tx1"/>
              </a:solidFill>
              <a:latin typeface="ghouls ghosts and goblins"/>
              <a:ea typeface="+mj-ea"/>
              <a:cs typeface="+mj-cs"/>
            </a:endParaRPr>
          </a:p>
        </p:txBody>
      </p:sp>
      <p:sp>
        <p:nvSpPr>
          <p:cNvPr id="4" name="Slide Number Placeholder 3">
            <a:extLst>
              <a:ext uri="{FF2B5EF4-FFF2-40B4-BE49-F238E27FC236}">
                <a16:creationId xmlns:a16="http://schemas.microsoft.com/office/drawing/2014/main" id="{2021AB32-1A95-5141-AA00-B336B03C8CF1}"/>
              </a:ext>
            </a:extLst>
          </p:cNvPr>
          <p:cNvSpPr>
            <a:spLocks noGrp="1"/>
          </p:cNvSpPr>
          <p:nvPr>
            <p:ph type="sldNum" sz="quarter" idx="12"/>
          </p:nvPr>
        </p:nvSpPr>
        <p:spPr/>
        <p:txBody>
          <a:bodyPr/>
          <a:lstStyle/>
          <a:p>
            <a:fld id="{12F3D7C9-35DF-41BD-9AD8-6E1EDC9E088A}" type="slidenum">
              <a:rPr lang="en-IE" smtClean="0"/>
              <a:t>15</a:t>
            </a:fld>
            <a:endParaRPr lang="en-GB"/>
          </a:p>
        </p:txBody>
      </p:sp>
      <p:pic>
        <p:nvPicPr>
          <p:cNvPr id="2" name="Picture 4" descr="A picture containing text, automaton&#10;&#10;Description automatically generated">
            <a:extLst>
              <a:ext uri="{FF2B5EF4-FFF2-40B4-BE49-F238E27FC236}">
                <a16:creationId xmlns:a16="http://schemas.microsoft.com/office/drawing/2014/main" id="{48CDC391-9C9C-33B7-E88F-19F94FFC20E7}"/>
              </a:ext>
            </a:extLst>
          </p:cNvPr>
          <p:cNvPicPr>
            <a:picLocks noChangeAspect="1"/>
          </p:cNvPicPr>
          <p:nvPr/>
        </p:nvPicPr>
        <p:blipFill>
          <a:blip r:embed="rId3"/>
          <a:stretch>
            <a:fillRect/>
          </a:stretch>
        </p:blipFill>
        <p:spPr>
          <a:xfrm>
            <a:off x="8682250" y="692624"/>
            <a:ext cx="3960125" cy="3960125"/>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176C0BF5-2D83-525D-61C8-C86A093EE3E8}"/>
              </a:ext>
            </a:extLst>
          </p:cNvPr>
          <p:cNvPicPr>
            <a:picLocks noChangeAspect="1"/>
          </p:cNvPicPr>
          <p:nvPr/>
        </p:nvPicPr>
        <p:blipFill>
          <a:blip r:embed="rId4"/>
          <a:stretch>
            <a:fillRect/>
          </a:stretch>
        </p:blipFill>
        <p:spPr>
          <a:xfrm>
            <a:off x="1301087" y="3262953"/>
            <a:ext cx="3880513" cy="3903259"/>
          </a:xfrm>
          <a:prstGeom prst="rect">
            <a:avLst/>
          </a:prstGeom>
        </p:spPr>
      </p:pic>
      <p:pic>
        <p:nvPicPr>
          <p:cNvPr id="3" name="Picture 3" descr="Icon&#10;&#10;Description automatically generated">
            <a:extLst>
              <a:ext uri="{FF2B5EF4-FFF2-40B4-BE49-F238E27FC236}">
                <a16:creationId xmlns:a16="http://schemas.microsoft.com/office/drawing/2014/main" id="{96AB8EB0-CCD9-C257-C129-822EBA4B0212}"/>
              </a:ext>
            </a:extLst>
          </p:cNvPr>
          <p:cNvPicPr>
            <a:picLocks noChangeAspect="1"/>
          </p:cNvPicPr>
          <p:nvPr/>
        </p:nvPicPr>
        <p:blipFill>
          <a:blip r:embed="rId5"/>
          <a:stretch>
            <a:fillRect/>
          </a:stretch>
        </p:blipFill>
        <p:spPr>
          <a:xfrm>
            <a:off x="6738652" y="4479051"/>
            <a:ext cx="838200" cy="1752079"/>
          </a:xfrm>
          <a:prstGeom prst="rect">
            <a:avLst/>
          </a:prstGeom>
        </p:spPr>
      </p:pic>
      <p:pic>
        <p:nvPicPr>
          <p:cNvPr id="6" name="Picture 3" descr="Icon&#10;&#10;Description automatically generated">
            <a:extLst>
              <a:ext uri="{FF2B5EF4-FFF2-40B4-BE49-F238E27FC236}">
                <a16:creationId xmlns:a16="http://schemas.microsoft.com/office/drawing/2014/main" id="{DA14D0C5-A9B5-2103-0CA8-A5EAA07DF10E}"/>
              </a:ext>
            </a:extLst>
          </p:cNvPr>
          <p:cNvPicPr>
            <a:picLocks noChangeAspect="1"/>
          </p:cNvPicPr>
          <p:nvPr/>
        </p:nvPicPr>
        <p:blipFill>
          <a:blip r:embed="rId5"/>
          <a:stretch>
            <a:fillRect/>
          </a:stretch>
        </p:blipFill>
        <p:spPr>
          <a:xfrm>
            <a:off x="7568891" y="4479051"/>
            <a:ext cx="838200" cy="1752079"/>
          </a:xfrm>
          <a:prstGeom prst="rect">
            <a:avLst/>
          </a:prstGeom>
        </p:spPr>
      </p:pic>
      <p:pic>
        <p:nvPicPr>
          <p:cNvPr id="7" name="Picture 3" descr="Icon&#10;&#10;Description automatically generated">
            <a:extLst>
              <a:ext uri="{FF2B5EF4-FFF2-40B4-BE49-F238E27FC236}">
                <a16:creationId xmlns:a16="http://schemas.microsoft.com/office/drawing/2014/main" id="{289C3F2B-5F7A-F93D-C106-0E9F694D931C}"/>
              </a:ext>
            </a:extLst>
          </p:cNvPr>
          <p:cNvPicPr>
            <a:picLocks noChangeAspect="1"/>
          </p:cNvPicPr>
          <p:nvPr/>
        </p:nvPicPr>
        <p:blipFill>
          <a:blip r:embed="rId5"/>
          <a:stretch>
            <a:fillRect/>
          </a:stretch>
        </p:blipFill>
        <p:spPr>
          <a:xfrm>
            <a:off x="8399130" y="4479051"/>
            <a:ext cx="838200" cy="1752079"/>
          </a:xfrm>
          <a:prstGeom prst="rect">
            <a:avLst/>
          </a:prstGeom>
        </p:spPr>
      </p:pic>
    </p:spTree>
    <p:extLst>
      <p:ext uri="{BB962C8B-B14F-4D97-AF65-F5344CB8AC3E}">
        <p14:creationId xmlns:p14="http://schemas.microsoft.com/office/powerpoint/2010/main" val="383315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a:solidFill>
                  <a:srgbClr val="000000"/>
                </a:solidFill>
                <a:latin typeface="ghouls ghosts and goblins"/>
              </a:rPr>
              <a:t>Art &amp; Animation</a:t>
            </a:r>
            <a:endParaRPr lang="en-IE" sz="4400">
              <a:solidFill>
                <a:schemeClr val="tx1"/>
              </a:solidFill>
              <a:latin typeface="ghouls ghosts and goblins"/>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416320"/>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GB" sz="2400" dirty="0">
                <a:solidFill>
                  <a:schemeClr val="bg1"/>
                </a:solidFill>
                <a:latin typeface="Lucida Sans Typewriter"/>
                <a:ea typeface="+mn-lt"/>
                <a:cs typeface="+mn-lt"/>
              </a:rPr>
              <a:t>We will have a variety of characters ranging from a cowboy to fire breathing dragons roaming the sky. Taking our time making every asset from scratch so that the "whacky west" theme of the game can be portrayed correctly. Right now, we have implemented a few of our cast such as our hero and his enemies. All our enemies and animations are going to fit the theme to help the player feel properly immersed in the theme and story of the game.</a:t>
            </a:r>
          </a:p>
          <a:p>
            <a:pPr algn="ctr"/>
            <a:endParaRPr lang="en-GB" sz="2400" b="0" i="0">
              <a:solidFill>
                <a:schemeClr val="bg1"/>
              </a:solidFill>
              <a:effectLst/>
              <a:latin typeface="Lucida Sans Typewriter"/>
              <a:ea typeface="+mn-lt"/>
              <a:cs typeface="+mn-lt"/>
            </a:endParaRPr>
          </a:p>
        </p:txBody>
      </p:sp>
      <p:sp>
        <p:nvSpPr>
          <p:cNvPr id="4" name="Slide Number Placeholder 3">
            <a:extLst>
              <a:ext uri="{FF2B5EF4-FFF2-40B4-BE49-F238E27FC236}">
                <a16:creationId xmlns:a16="http://schemas.microsoft.com/office/drawing/2014/main" id="{897C704F-0DE1-C344-86BA-45156FDA3E71}"/>
              </a:ext>
            </a:extLst>
          </p:cNvPr>
          <p:cNvSpPr>
            <a:spLocks noGrp="1"/>
          </p:cNvSpPr>
          <p:nvPr>
            <p:ph type="sldNum" sz="quarter" idx="12"/>
          </p:nvPr>
        </p:nvSpPr>
        <p:spPr/>
        <p:txBody>
          <a:bodyPr/>
          <a:lstStyle/>
          <a:p>
            <a:fld id="{12F3D7C9-35DF-41BD-9AD8-6E1EDC9E088A}" type="slidenum">
              <a:rPr lang="en-IE" smtClean="0"/>
              <a:t>16</a:t>
            </a:fld>
            <a:endParaRPr lang="en-GB"/>
          </a:p>
        </p:txBody>
      </p:sp>
    </p:spTree>
    <p:extLst>
      <p:ext uri="{BB962C8B-B14F-4D97-AF65-F5344CB8AC3E}">
        <p14:creationId xmlns:p14="http://schemas.microsoft.com/office/powerpoint/2010/main" val="22048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a:solidFill>
                  <a:srgbClr val="000000"/>
                </a:solidFill>
                <a:latin typeface="ghouls ghosts and goblins"/>
              </a:rPr>
              <a:t>GUI</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108543"/>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GB" sz="2800" b="0" i="0" dirty="0">
                <a:solidFill>
                  <a:schemeClr val="bg1"/>
                </a:solidFill>
                <a:effectLst/>
                <a:latin typeface="Lucida Sans Typewriter"/>
                <a:ea typeface="+mn-lt"/>
                <a:cs typeface="+mn-lt"/>
              </a:rPr>
              <a:t>Relevant information is relayed to the player clearly </a:t>
            </a:r>
            <a:r>
              <a:rPr lang="en-GB" sz="2800" dirty="0">
                <a:solidFill>
                  <a:schemeClr val="bg1"/>
                </a:solidFill>
                <a:latin typeface="Lucida Sans Typewriter"/>
                <a:ea typeface="+mn-lt"/>
                <a:cs typeface="+mn-lt"/>
              </a:rPr>
              <a:t>using </a:t>
            </a:r>
            <a:r>
              <a:rPr lang="en-GB" sz="2800" b="0" i="0" dirty="0">
                <a:solidFill>
                  <a:schemeClr val="bg1"/>
                </a:solidFill>
                <a:effectLst/>
                <a:latin typeface="Lucida Sans Typewriter"/>
                <a:ea typeface="+mn-lt"/>
                <a:cs typeface="+mn-lt"/>
              </a:rPr>
              <a:t>a </a:t>
            </a:r>
            <a:r>
              <a:rPr lang="en-GB" sz="2800" dirty="0">
                <a:solidFill>
                  <a:schemeClr val="bg1"/>
                </a:solidFill>
                <a:latin typeface="Lucida Sans Typewriter"/>
                <a:ea typeface="+mn-lt"/>
                <a:cs typeface="+mn-lt"/>
              </a:rPr>
              <a:t>heads-up </a:t>
            </a:r>
            <a:r>
              <a:rPr lang="en-GB" sz="2800" b="0" i="0" dirty="0">
                <a:solidFill>
                  <a:schemeClr val="bg1"/>
                </a:solidFill>
                <a:effectLst/>
                <a:latin typeface="Lucida Sans Typewriter"/>
                <a:ea typeface="+mn-lt"/>
                <a:cs typeface="+mn-lt"/>
              </a:rPr>
              <a:t>display. On this HUD the player can clearly see how many lives they have left at any given time</a:t>
            </a:r>
            <a:r>
              <a:rPr lang="en-GB" sz="2800" dirty="0">
                <a:solidFill>
                  <a:schemeClr val="bg1"/>
                </a:solidFill>
                <a:latin typeface="Lucida Sans Typewriter"/>
                <a:ea typeface="+mn-lt"/>
                <a:cs typeface="+mn-lt"/>
              </a:rPr>
              <a:t>,</a:t>
            </a:r>
            <a:r>
              <a:rPr lang="en-GB" sz="2800" b="0" i="0" dirty="0">
                <a:solidFill>
                  <a:schemeClr val="bg1"/>
                </a:solidFill>
                <a:effectLst/>
                <a:latin typeface="Lucida Sans Typewriter"/>
                <a:ea typeface="+mn-lt"/>
                <a:cs typeface="+mn-lt"/>
              </a:rPr>
              <a:t> </a:t>
            </a:r>
            <a:r>
              <a:rPr lang="en-GB" sz="2800" dirty="0">
                <a:solidFill>
                  <a:schemeClr val="bg1"/>
                </a:solidFill>
                <a:latin typeface="Lucida Sans Typewriter"/>
                <a:ea typeface="+mn-lt"/>
                <a:cs typeface="+mn-lt"/>
              </a:rPr>
              <a:t>their hit points denoted by bullets as well as the weapon they are using. Certain </a:t>
            </a:r>
            <a:r>
              <a:rPr lang="en-GB" sz="2800" b="0" i="0" dirty="0">
                <a:solidFill>
                  <a:schemeClr val="bg1"/>
                </a:solidFill>
                <a:effectLst/>
                <a:latin typeface="Lucida Sans Typewriter"/>
                <a:ea typeface="+mn-lt"/>
                <a:cs typeface="+mn-lt"/>
              </a:rPr>
              <a:t>enemies require more than one hit to kill</a:t>
            </a:r>
            <a:r>
              <a:rPr lang="en-GB" sz="2800" dirty="0">
                <a:solidFill>
                  <a:schemeClr val="bg1"/>
                </a:solidFill>
                <a:latin typeface="Lucida Sans Typewriter"/>
                <a:ea typeface="+mn-lt"/>
                <a:cs typeface="+mn-lt"/>
              </a:rPr>
              <a:t>. It</a:t>
            </a:r>
            <a:r>
              <a:rPr lang="en-GB" sz="2800" b="0" i="0" dirty="0">
                <a:solidFill>
                  <a:schemeClr val="bg1"/>
                </a:solidFill>
                <a:effectLst/>
                <a:latin typeface="Lucida Sans Typewriter"/>
                <a:ea typeface="+mn-lt"/>
                <a:cs typeface="+mn-lt"/>
              </a:rPr>
              <a:t> will </a:t>
            </a:r>
            <a:r>
              <a:rPr lang="en-GB" sz="2800" dirty="0">
                <a:solidFill>
                  <a:schemeClr val="bg1"/>
                </a:solidFill>
                <a:latin typeface="Lucida Sans Typewriter"/>
                <a:ea typeface="+mn-lt"/>
                <a:cs typeface="+mn-lt"/>
              </a:rPr>
              <a:t>cause a </a:t>
            </a:r>
            <a:r>
              <a:rPr lang="en-GB" sz="2800" b="0" i="0" dirty="0">
                <a:solidFill>
                  <a:schemeClr val="bg1"/>
                </a:solidFill>
                <a:effectLst/>
                <a:latin typeface="Lucida Sans Typewriter"/>
                <a:ea typeface="+mn-lt"/>
                <a:cs typeface="+mn-lt"/>
              </a:rPr>
              <a:t>change </a:t>
            </a:r>
            <a:r>
              <a:rPr lang="en-GB" sz="2800" dirty="0">
                <a:solidFill>
                  <a:schemeClr val="bg1"/>
                </a:solidFill>
                <a:latin typeface="Lucida Sans Typewriter"/>
                <a:ea typeface="+mn-lt"/>
                <a:cs typeface="+mn-lt"/>
              </a:rPr>
              <a:t>in </a:t>
            </a:r>
            <a:r>
              <a:rPr lang="en-GB" sz="2800" b="0" i="0" dirty="0">
                <a:solidFill>
                  <a:schemeClr val="bg1"/>
                </a:solidFill>
                <a:effectLst/>
                <a:latin typeface="Lucida Sans Typewriter"/>
                <a:ea typeface="+mn-lt"/>
                <a:cs typeface="+mn-lt"/>
              </a:rPr>
              <a:t>appearance after being</a:t>
            </a:r>
            <a:r>
              <a:rPr lang="en-GB" sz="2800" dirty="0">
                <a:solidFill>
                  <a:schemeClr val="bg1"/>
                </a:solidFill>
                <a:latin typeface="Lucida Sans Typewriter"/>
                <a:ea typeface="+mn-lt"/>
                <a:cs typeface="+mn-lt"/>
              </a:rPr>
              <a:t> hit once.</a:t>
            </a:r>
            <a:endParaRPr lang="en-US" sz="2800" b="0" i="0" dirty="0">
              <a:solidFill>
                <a:schemeClr val="bg1"/>
              </a:solidFill>
              <a:effectLst/>
              <a:latin typeface="Lucida Sans Typewriter"/>
            </a:endParaRPr>
          </a:p>
        </p:txBody>
      </p:sp>
      <p:pic>
        <p:nvPicPr>
          <p:cNvPr id="3" name="Picture 3" descr="Icon&#10;&#10;Description automatically generated">
            <a:extLst>
              <a:ext uri="{FF2B5EF4-FFF2-40B4-BE49-F238E27FC236}">
                <a16:creationId xmlns:a16="http://schemas.microsoft.com/office/drawing/2014/main" id="{DA9BFBB2-7DFA-717B-C501-6F46D357888D}"/>
              </a:ext>
            </a:extLst>
          </p:cNvPr>
          <p:cNvPicPr>
            <a:picLocks noChangeAspect="1"/>
          </p:cNvPicPr>
          <p:nvPr/>
        </p:nvPicPr>
        <p:blipFill>
          <a:blip r:embed="rId3"/>
          <a:stretch>
            <a:fillRect/>
          </a:stretch>
        </p:blipFill>
        <p:spPr>
          <a:xfrm>
            <a:off x="551667" y="4365320"/>
            <a:ext cx="838200" cy="1752079"/>
          </a:xfrm>
          <a:prstGeom prst="rect">
            <a:avLst/>
          </a:prstGeom>
        </p:spPr>
      </p:pic>
      <p:pic>
        <p:nvPicPr>
          <p:cNvPr id="7" name="Picture 3" descr="Icon&#10;&#10;Description automatically generated">
            <a:extLst>
              <a:ext uri="{FF2B5EF4-FFF2-40B4-BE49-F238E27FC236}">
                <a16:creationId xmlns:a16="http://schemas.microsoft.com/office/drawing/2014/main" id="{83BB93B8-A79D-C7B6-0871-5870361EE469}"/>
              </a:ext>
            </a:extLst>
          </p:cNvPr>
          <p:cNvPicPr>
            <a:picLocks noChangeAspect="1"/>
          </p:cNvPicPr>
          <p:nvPr/>
        </p:nvPicPr>
        <p:blipFill>
          <a:blip r:embed="rId3"/>
          <a:stretch>
            <a:fillRect/>
          </a:stretch>
        </p:blipFill>
        <p:spPr>
          <a:xfrm>
            <a:off x="1386736" y="4365320"/>
            <a:ext cx="838200" cy="1752079"/>
          </a:xfrm>
          <a:prstGeom prst="rect">
            <a:avLst/>
          </a:prstGeom>
        </p:spPr>
      </p:pic>
      <p:pic>
        <p:nvPicPr>
          <p:cNvPr id="8" name="Picture 3" descr="Icon&#10;&#10;Description automatically generated">
            <a:extLst>
              <a:ext uri="{FF2B5EF4-FFF2-40B4-BE49-F238E27FC236}">
                <a16:creationId xmlns:a16="http://schemas.microsoft.com/office/drawing/2014/main" id="{F7763B13-7EE1-6AFD-B853-B55F11CDFAF9}"/>
              </a:ext>
            </a:extLst>
          </p:cNvPr>
          <p:cNvPicPr>
            <a:picLocks noChangeAspect="1"/>
          </p:cNvPicPr>
          <p:nvPr/>
        </p:nvPicPr>
        <p:blipFill>
          <a:blip r:embed="rId3"/>
          <a:stretch>
            <a:fillRect/>
          </a:stretch>
        </p:blipFill>
        <p:spPr>
          <a:xfrm>
            <a:off x="2221805" y="4354882"/>
            <a:ext cx="838200" cy="1752079"/>
          </a:xfrm>
          <a:prstGeom prst="rect">
            <a:avLst/>
          </a:prstGeom>
        </p:spPr>
      </p:pic>
      <p:pic>
        <p:nvPicPr>
          <p:cNvPr id="5" name="Picture 5" descr="Chart&#10;&#10;Description automatically generated">
            <a:extLst>
              <a:ext uri="{FF2B5EF4-FFF2-40B4-BE49-F238E27FC236}">
                <a16:creationId xmlns:a16="http://schemas.microsoft.com/office/drawing/2014/main" id="{8C2FE63C-43FD-6A06-3303-4038AF14D3A2}"/>
              </a:ext>
            </a:extLst>
          </p:cNvPr>
          <p:cNvPicPr>
            <a:picLocks noChangeAspect="1"/>
          </p:cNvPicPr>
          <p:nvPr/>
        </p:nvPicPr>
        <p:blipFill>
          <a:blip r:embed="rId4"/>
          <a:stretch>
            <a:fillRect/>
          </a:stretch>
        </p:blipFill>
        <p:spPr>
          <a:xfrm>
            <a:off x="6812071" y="3738142"/>
            <a:ext cx="2743200" cy="2367086"/>
          </a:xfrm>
          <a:prstGeom prst="rect">
            <a:avLst/>
          </a:prstGeom>
        </p:spPr>
      </p:pic>
      <p:pic>
        <p:nvPicPr>
          <p:cNvPr id="11" name="Picture 5" descr="Chart&#10;&#10;Description automatically generated">
            <a:extLst>
              <a:ext uri="{FF2B5EF4-FFF2-40B4-BE49-F238E27FC236}">
                <a16:creationId xmlns:a16="http://schemas.microsoft.com/office/drawing/2014/main" id="{E015C228-3F7D-37B1-3220-9CA992AF17FF}"/>
              </a:ext>
            </a:extLst>
          </p:cNvPr>
          <p:cNvPicPr>
            <a:picLocks noChangeAspect="1"/>
          </p:cNvPicPr>
          <p:nvPr/>
        </p:nvPicPr>
        <p:blipFill>
          <a:blip r:embed="rId4"/>
          <a:stretch>
            <a:fillRect/>
          </a:stretch>
        </p:blipFill>
        <p:spPr>
          <a:xfrm>
            <a:off x="8294317" y="3738142"/>
            <a:ext cx="2743200" cy="2367086"/>
          </a:xfrm>
          <a:prstGeom prst="rect">
            <a:avLst/>
          </a:prstGeom>
        </p:spPr>
      </p:pic>
      <p:pic>
        <p:nvPicPr>
          <p:cNvPr id="12" name="Picture 5" descr="Chart&#10;&#10;Description automatically generated">
            <a:extLst>
              <a:ext uri="{FF2B5EF4-FFF2-40B4-BE49-F238E27FC236}">
                <a16:creationId xmlns:a16="http://schemas.microsoft.com/office/drawing/2014/main" id="{94FCFE47-82E7-B4DA-77D6-C98EB819764C}"/>
              </a:ext>
            </a:extLst>
          </p:cNvPr>
          <p:cNvPicPr>
            <a:picLocks noChangeAspect="1"/>
          </p:cNvPicPr>
          <p:nvPr/>
        </p:nvPicPr>
        <p:blipFill>
          <a:blip r:embed="rId4"/>
          <a:stretch>
            <a:fillRect/>
          </a:stretch>
        </p:blipFill>
        <p:spPr>
          <a:xfrm>
            <a:off x="9828756" y="3738142"/>
            <a:ext cx="2743200" cy="2367086"/>
          </a:xfrm>
          <a:prstGeom prst="rect">
            <a:avLst/>
          </a:prstGeom>
        </p:spPr>
      </p:pic>
      <p:sp>
        <p:nvSpPr>
          <p:cNvPr id="9" name="Slide Number Placeholder 8">
            <a:extLst>
              <a:ext uri="{FF2B5EF4-FFF2-40B4-BE49-F238E27FC236}">
                <a16:creationId xmlns:a16="http://schemas.microsoft.com/office/drawing/2014/main" id="{556F8D87-5DF4-639C-7351-6B6CE7FD21EE}"/>
              </a:ext>
            </a:extLst>
          </p:cNvPr>
          <p:cNvSpPr>
            <a:spLocks noGrp="1"/>
          </p:cNvSpPr>
          <p:nvPr>
            <p:ph type="sldNum" sz="quarter" idx="12"/>
          </p:nvPr>
        </p:nvSpPr>
        <p:spPr/>
        <p:txBody>
          <a:bodyPr/>
          <a:lstStyle/>
          <a:p>
            <a:fld id="{12F3D7C9-35DF-41BD-9AD8-6E1EDC9E088A}" type="slidenum">
              <a:rPr lang="en-IE" smtClean="0"/>
              <a:t>17</a:t>
            </a:fld>
            <a:endParaRPr lang="en-GB"/>
          </a:p>
        </p:txBody>
      </p:sp>
      <p:pic>
        <p:nvPicPr>
          <p:cNvPr id="15" name="Picture 15" descr="A picture containing text&#10;&#10;Description automatically generated">
            <a:extLst>
              <a:ext uri="{FF2B5EF4-FFF2-40B4-BE49-F238E27FC236}">
                <a16:creationId xmlns:a16="http://schemas.microsoft.com/office/drawing/2014/main" id="{F78FE6DB-9B54-E949-1B2C-A622E966C6FD}"/>
              </a:ext>
            </a:extLst>
          </p:cNvPr>
          <p:cNvPicPr>
            <a:picLocks noChangeAspect="1"/>
          </p:cNvPicPr>
          <p:nvPr/>
        </p:nvPicPr>
        <p:blipFill>
          <a:blip r:embed="rId5"/>
          <a:stretch>
            <a:fillRect/>
          </a:stretch>
        </p:blipFill>
        <p:spPr>
          <a:xfrm>
            <a:off x="3878893" y="4921622"/>
            <a:ext cx="2743200" cy="1252728"/>
          </a:xfrm>
          <a:prstGeom prst="rect">
            <a:avLst/>
          </a:prstGeom>
        </p:spPr>
      </p:pic>
    </p:spTree>
    <p:extLst>
      <p:ext uri="{BB962C8B-B14F-4D97-AF65-F5344CB8AC3E}">
        <p14:creationId xmlns:p14="http://schemas.microsoft.com/office/powerpoint/2010/main" val="372414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rotWithShape="1">
          <a:blip r:embed="rId2">
            <a:extLst>
              <a:ext uri="{28A0092B-C50C-407E-A947-70E740481C1C}">
                <a14:useLocalDpi xmlns:a14="http://schemas.microsoft.com/office/drawing/2010/main" val="0"/>
              </a:ext>
            </a:extLst>
          </a:blip>
          <a:srcRect t="5554" r="-1" b="-1"/>
          <a:stretch/>
        </p:blipFill>
        <p:spPr>
          <a:xfrm>
            <a:off x="-2895" y="8993"/>
            <a:ext cx="12194895" cy="6859594"/>
          </a:xfrm>
          <a:prstGeom prst="rect">
            <a:avLst/>
          </a:prstGeom>
        </p:spPr>
      </p:pic>
      <p:sp>
        <p:nvSpPr>
          <p:cNvPr id="35"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3" name="Rectangle 22">
            <a:extLst>
              <a:ext uri="{FF2B5EF4-FFF2-40B4-BE49-F238E27FC236}">
                <a16:creationId xmlns:a16="http://schemas.microsoft.com/office/drawing/2014/main" id="{A80A6790-C339-4EE3-BF71-318B3174F317}"/>
              </a:ext>
            </a:extLst>
          </p:cNvPr>
          <p:cNvSpPr/>
          <p:nvPr/>
        </p:nvSpPr>
        <p:spPr>
          <a:xfrm>
            <a:off x="218440" y="1115219"/>
            <a:ext cx="8213112" cy="2387600"/>
          </a:xfrm>
          <a:prstGeom prst="rect">
            <a:avLst/>
          </a:prstGeom>
          <a:solidFill>
            <a:srgbClr val="BE3B26"/>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dirty="0">
                <a:solidFill>
                  <a:schemeClr val="tx1"/>
                </a:solidFill>
                <a:latin typeface="ghouls ghosts and goblins"/>
                <a:ea typeface="+mj-ea"/>
                <a:cs typeface="+mj-cs"/>
              </a:rPr>
              <a:t>Level Design &amp; Sound</a:t>
            </a:r>
            <a:endParaRPr lang="en-US" sz="5000" kern="1200" dirty="0">
              <a:solidFill>
                <a:schemeClr val="tx1"/>
              </a:solidFill>
              <a:latin typeface="ghouls ghosts and goblins"/>
              <a:ea typeface="+mj-ea"/>
              <a:cs typeface="+mj-cs"/>
            </a:endParaRPr>
          </a:p>
        </p:txBody>
      </p:sp>
      <p:sp>
        <p:nvSpPr>
          <p:cNvPr id="4" name="Slide Number Placeholder 3">
            <a:extLst>
              <a:ext uri="{FF2B5EF4-FFF2-40B4-BE49-F238E27FC236}">
                <a16:creationId xmlns:a16="http://schemas.microsoft.com/office/drawing/2014/main" id="{2021AB32-1A95-5141-AA00-B336B03C8CF1}"/>
              </a:ext>
            </a:extLst>
          </p:cNvPr>
          <p:cNvSpPr>
            <a:spLocks noGrp="1"/>
          </p:cNvSpPr>
          <p:nvPr>
            <p:ph type="sldNum" sz="quarter" idx="12"/>
          </p:nvPr>
        </p:nvSpPr>
        <p:spPr/>
        <p:txBody>
          <a:bodyPr/>
          <a:lstStyle/>
          <a:p>
            <a:fld id="{12F3D7C9-35DF-41BD-9AD8-6E1EDC9E088A}" type="slidenum">
              <a:rPr lang="en-IE" smtClean="0"/>
              <a:t>18</a:t>
            </a:fld>
            <a:endParaRPr lang="en-GB"/>
          </a:p>
        </p:txBody>
      </p:sp>
      <p:pic>
        <p:nvPicPr>
          <p:cNvPr id="6" name="Picture 6" descr="A picture containing electronics, loudspeaker&#10;&#10;Description automatically generated">
            <a:extLst>
              <a:ext uri="{FF2B5EF4-FFF2-40B4-BE49-F238E27FC236}">
                <a16:creationId xmlns:a16="http://schemas.microsoft.com/office/drawing/2014/main" id="{62BECECC-0381-1D85-0E1F-C0E479A0CFDE}"/>
              </a:ext>
            </a:extLst>
          </p:cNvPr>
          <p:cNvPicPr>
            <a:picLocks noChangeAspect="1"/>
          </p:cNvPicPr>
          <p:nvPr/>
        </p:nvPicPr>
        <p:blipFill>
          <a:blip r:embed="rId3"/>
          <a:stretch>
            <a:fillRect/>
          </a:stretch>
        </p:blipFill>
        <p:spPr>
          <a:xfrm>
            <a:off x="8644008" y="1074122"/>
            <a:ext cx="2808311" cy="2867309"/>
          </a:xfrm>
          <a:prstGeom prst="rect">
            <a:avLst/>
          </a:prstGeom>
        </p:spPr>
      </p:pic>
    </p:spTree>
    <p:extLst>
      <p:ext uri="{BB962C8B-B14F-4D97-AF65-F5344CB8AC3E}">
        <p14:creationId xmlns:p14="http://schemas.microsoft.com/office/powerpoint/2010/main" val="88210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Sound </a:t>
            </a:r>
            <a:r>
              <a:rPr lang="en-IE" sz="4400">
                <a:solidFill>
                  <a:srgbClr val="000000"/>
                </a:solidFill>
                <a:latin typeface="ghouls ghosts and goblins"/>
              </a:rPr>
              <a:t>Design</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539430"/>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IE" sz="3200">
                <a:solidFill>
                  <a:schemeClr val="bg1"/>
                </a:solidFill>
                <a:latin typeface="Lucida Sans Typewriter"/>
              </a:rPr>
              <a:t>The game will have a catchy backing track and plan on incorporating our own audio, for the enemy and player gameplay noises. We also intend on having sound effects for all the game elements like gunshots when Senior H fires his gun, noises when enemies are killed, as well as bullet impact noises.</a:t>
            </a:r>
          </a:p>
        </p:txBody>
      </p:sp>
      <p:sp>
        <p:nvSpPr>
          <p:cNvPr id="4" name="Slide Number Placeholder 3">
            <a:extLst>
              <a:ext uri="{FF2B5EF4-FFF2-40B4-BE49-F238E27FC236}">
                <a16:creationId xmlns:a16="http://schemas.microsoft.com/office/drawing/2014/main" id="{E8FB079C-5C7E-6EFF-3876-738570754B81}"/>
              </a:ext>
            </a:extLst>
          </p:cNvPr>
          <p:cNvSpPr>
            <a:spLocks noGrp="1"/>
          </p:cNvSpPr>
          <p:nvPr>
            <p:ph type="sldNum" sz="quarter" idx="12"/>
          </p:nvPr>
        </p:nvSpPr>
        <p:spPr/>
        <p:txBody>
          <a:bodyPr/>
          <a:lstStyle/>
          <a:p>
            <a:fld id="{12F3D7C9-35DF-41BD-9AD8-6E1EDC9E088A}" type="slidenum">
              <a:rPr lang="en-IE" smtClean="0"/>
              <a:t>19</a:t>
            </a:fld>
            <a:endParaRPr lang="en-GB"/>
          </a:p>
        </p:txBody>
      </p:sp>
    </p:spTree>
    <p:extLst>
      <p:ext uri="{BB962C8B-B14F-4D97-AF65-F5344CB8AC3E}">
        <p14:creationId xmlns:p14="http://schemas.microsoft.com/office/powerpoint/2010/main" val="270078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panose="02000000000000000000" pitchFamily="2" charset="0"/>
              </a:rPr>
              <a:t>Table of Contents</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4401205"/>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IE" sz="3600" b="1">
                <a:solidFill>
                  <a:schemeClr val="bg1"/>
                </a:solidFill>
                <a:latin typeface="Garamond"/>
              </a:rPr>
              <a:t> -</a:t>
            </a:r>
            <a:r>
              <a:rPr lang="en-IE" sz="3600">
                <a:solidFill>
                  <a:srgbClr val="000000"/>
                </a:solidFill>
                <a:latin typeface="Garamond"/>
              </a:rPr>
              <a:t>  </a:t>
            </a:r>
            <a:r>
              <a:rPr lang="en-IE" sz="4000">
                <a:solidFill>
                  <a:schemeClr val="bg1"/>
                </a:solidFill>
                <a:latin typeface="Lucida Sans Typewriter"/>
              </a:rPr>
              <a:t>Introduction</a:t>
            </a:r>
            <a:r>
              <a:rPr lang="en-IE" sz="4000" b="0" i="0">
                <a:solidFill>
                  <a:schemeClr val="bg1"/>
                </a:solidFill>
                <a:effectLst/>
                <a:latin typeface="Lucida Sans Typewriter"/>
              </a:rPr>
              <a:t>/Overview</a:t>
            </a:r>
          </a:p>
          <a:p>
            <a:pPr marL="571500" indent="-571500" algn="ctr">
              <a:buFontTx/>
              <a:buChar char="-"/>
            </a:pPr>
            <a:r>
              <a:rPr lang="en-IE" sz="4000" b="0" i="0">
                <a:solidFill>
                  <a:schemeClr val="bg1"/>
                </a:solidFill>
                <a:effectLst/>
                <a:latin typeface="Lucida Sans Typewriter"/>
              </a:rPr>
              <a:t>Game Mechanics</a:t>
            </a:r>
          </a:p>
          <a:p>
            <a:pPr marL="571500" indent="-571500" algn="ctr">
              <a:buFontTx/>
              <a:buChar char="-"/>
            </a:pPr>
            <a:r>
              <a:rPr lang="en-IE" sz="4000" b="0" i="0">
                <a:solidFill>
                  <a:schemeClr val="bg1"/>
                </a:solidFill>
                <a:effectLst/>
                <a:latin typeface="Lucida Sans Typewriter"/>
              </a:rPr>
              <a:t>A.I.</a:t>
            </a:r>
            <a:endParaRPr lang="en-IE" sz="4000">
              <a:solidFill>
                <a:schemeClr val="bg1"/>
              </a:solidFill>
              <a:latin typeface="Lucida Sans Typewriter"/>
            </a:endParaRPr>
          </a:p>
          <a:p>
            <a:pPr marL="571500" indent="-571500" algn="ctr">
              <a:buFontTx/>
              <a:buChar char="-"/>
            </a:pPr>
            <a:r>
              <a:rPr lang="en-IE" sz="4000" b="0" i="0">
                <a:solidFill>
                  <a:schemeClr val="bg1"/>
                </a:solidFill>
                <a:effectLst/>
                <a:latin typeface="Lucida Sans Typewriter"/>
              </a:rPr>
              <a:t>Game Elements</a:t>
            </a:r>
            <a:endParaRPr lang="en-IE" sz="4000">
              <a:solidFill>
                <a:schemeClr val="bg1"/>
              </a:solidFill>
              <a:latin typeface="Lucida Sans Typewriter"/>
            </a:endParaRPr>
          </a:p>
          <a:p>
            <a:pPr marL="571500" indent="-571500" algn="ctr">
              <a:buFontTx/>
              <a:buChar char="-"/>
            </a:pPr>
            <a:r>
              <a:rPr lang="en-IE" sz="4000" b="0" i="0">
                <a:solidFill>
                  <a:schemeClr val="bg1"/>
                </a:solidFill>
                <a:effectLst/>
                <a:latin typeface="Lucida Sans Typewriter"/>
              </a:rPr>
              <a:t>Story Overview</a:t>
            </a:r>
          </a:p>
          <a:p>
            <a:pPr marL="571500" indent="-571500" algn="ctr">
              <a:buFontTx/>
              <a:buChar char="-"/>
            </a:pPr>
            <a:r>
              <a:rPr lang="en-IE" sz="4000" b="0" i="0">
                <a:solidFill>
                  <a:schemeClr val="bg1"/>
                </a:solidFill>
                <a:effectLst/>
                <a:latin typeface="Lucida Sans Typewriter"/>
              </a:rPr>
              <a:t>Game Progression</a:t>
            </a:r>
            <a:endParaRPr lang="en-IE" sz="4000">
              <a:solidFill>
                <a:schemeClr val="bg1"/>
              </a:solidFill>
              <a:latin typeface="Lucida Sans Typewriter"/>
            </a:endParaRPr>
          </a:p>
          <a:p>
            <a:pPr marL="571500" indent="-571500" algn="ctr">
              <a:buFontTx/>
              <a:buChar char="-"/>
            </a:pPr>
            <a:r>
              <a:rPr lang="en-IE" sz="4000" b="0" i="0">
                <a:solidFill>
                  <a:schemeClr val="bg1"/>
                </a:solidFill>
                <a:effectLst/>
                <a:latin typeface="Lucida Sans Typewriter"/>
              </a:rPr>
              <a:t>Graphic User Interfaces</a:t>
            </a:r>
          </a:p>
        </p:txBody>
      </p:sp>
      <p:sp>
        <p:nvSpPr>
          <p:cNvPr id="4" name="Slide Number Placeholder 3">
            <a:extLst>
              <a:ext uri="{FF2B5EF4-FFF2-40B4-BE49-F238E27FC236}">
                <a16:creationId xmlns:a16="http://schemas.microsoft.com/office/drawing/2014/main" id="{1615B787-C6EC-B93D-62C5-485D8459454C}"/>
              </a:ext>
            </a:extLst>
          </p:cNvPr>
          <p:cNvSpPr>
            <a:spLocks noGrp="1"/>
          </p:cNvSpPr>
          <p:nvPr>
            <p:ph type="sldNum" sz="quarter" idx="12"/>
          </p:nvPr>
        </p:nvSpPr>
        <p:spPr/>
        <p:txBody>
          <a:bodyPr/>
          <a:lstStyle/>
          <a:p>
            <a:fld id="{12F3D7C9-35DF-41BD-9AD8-6E1EDC9E088A}" type="slidenum">
              <a:rPr lang="en-IE" smtClean="0"/>
              <a:t>2</a:t>
            </a:fld>
            <a:endParaRPr lang="en-GB"/>
          </a:p>
        </p:txBody>
      </p:sp>
    </p:spTree>
    <p:extLst>
      <p:ext uri="{BB962C8B-B14F-4D97-AF65-F5344CB8AC3E}">
        <p14:creationId xmlns:p14="http://schemas.microsoft.com/office/powerpoint/2010/main" val="103967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03831"/>
            <a:ext cx="12192000" cy="5471506"/>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a:solidFill>
                  <a:srgbClr val="000000"/>
                </a:solidFill>
                <a:latin typeface="ghouls ghosts and goblins"/>
              </a:rPr>
              <a:t>Level</a:t>
            </a:r>
            <a:r>
              <a:rPr lang="en-IE" sz="4400" b="0" i="0">
                <a:solidFill>
                  <a:srgbClr val="000000"/>
                </a:solidFill>
                <a:effectLst/>
                <a:latin typeface="ghouls ghosts and goblins"/>
              </a:rPr>
              <a:t> </a:t>
            </a:r>
            <a:r>
              <a:rPr lang="en-IE" sz="4400">
                <a:solidFill>
                  <a:srgbClr val="000000"/>
                </a:solidFill>
                <a:latin typeface="ghouls ghosts and goblins"/>
              </a:rPr>
              <a:t>Design</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29199" y="1279038"/>
            <a:ext cx="5868318" cy="4524315"/>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 typeface="Arial"/>
              <a:buChar char="•"/>
            </a:pPr>
            <a:r>
              <a:rPr lang="en-IE" sz="3200">
                <a:solidFill>
                  <a:schemeClr val="bg1"/>
                </a:solidFill>
                <a:latin typeface="Lucida Sans Typewriter"/>
              </a:rPr>
              <a:t>Each Level we will make will be split into various sections</a:t>
            </a:r>
            <a:endParaRPr lang="en-US">
              <a:solidFill>
                <a:schemeClr val="bg1"/>
              </a:solidFill>
            </a:endParaRPr>
          </a:p>
          <a:p>
            <a:pPr marL="457200" indent="-457200" algn="ctr">
              <a:buFont typeface="Arial"/>
              <a:buChar char="•"/>
            </a:pPr>
            <a:r>
              <a:rPr lang="en-IE" sz="3200">
                <a:solidFill>
                  <a:schemeClr val="bg1"/>
                </a:solidFill>
                <a:latin typeface="Lucida Sans Typewriter"/>
              </a:rPr>
              <a:t>Each section of the level should have a new mechanic, enemy or mini-boss and Each level will include previous mechanics</a:t>
            </a:r>
          </a:p>
        </p:txBody>
      </p:sp>
      <p:pic>
        <p:nvPicPr>
          <p:cNvPr id="3" name="Picture 3" descr="Diagram&#10;&#10;Description automatically generated">
            <a:extLst>
              <a:ext uri="{FF2B5EF4-FFF2-40B4-BE49-F238E27FC236}">
                <a16:creationId xmlns:a16="http://schemas.microsoft.com/office/drawing/2014/main" id="{191755F4-65B1-7429-155D-96D8AA862E9A}"/>
              </a:ext>
            </a:extLst>
          </p:cNvPr>
          <p:cNvPicPr>
            <a:picLocks noChangeAspect="1"/>
          </p:cNvPicPr>
          <p:nvPr/>
        </p:nvPicPr>
        <p:blipFill>
          <a:blip r:embed="rId3"/>
          <a:stretch>
            <a:fillRect/>
          </a:stretch>
        </p:blipFill>
        <p:spPr>
          <a:xfrm rot="16200000">
            <a:off x="6792625" y="614803"/>
            <a:ext cx="4520235" cy="5890319"/>
          </a:xfrm>
          <a:prstGeom prst="rect">
            <a:avLst/>
          </a:prstGeom>
        </p:spPr>
      </p:pic>
      <p:sp>
        <p:nvSpPr>
          <p:cNvPr id="5" name="Slide Number Placeholder 4">
            <a:extLst>
              <a:ext uri="{FF2B5EF4-FFF2-40B4-BE49-F238E27FC236}">
                <a16:creationId xmlns:a16="http://schemas.microsoft.com/office/drawing/2014/main" id="{F92E0E46-E7C0-6C25-D0E0-28E08D6D8463}"/>
              </a:ext>
            </a:extLst>
          </p:cNvPr>
          <p:cNvSpPr>
            <a:spLocks noGrp="1"/>
          </p:cNvSpPr>
          <p:nvPr>
            <p:ph type="sldNum" sz="quarter" idx="12"/>
          </p:nvPr>
        </p:nvSpPr>
        <p:spPr/>
        <p:txBody>
          <a:bodyPr/>
          <a:lstStyle/>
          <a:p>
            <a:fld id="{12F3D7C9-35DF-41BD-9AD8-6E1EDC9E088A}" type="slidenum">
              <a:rPr lang="en-IE" smtClean="0"/>
              <a:t>20</a:t>
            </a:fld>
            <a:endParaRPr lang="en-GB"/>
          </a:p>
        </p:txBody>
      </p:sp>
    </p:spTree>
    <p:extLst>
      <p:ext uri="{BB962C8B-B14F-4D97-AF65-F5344CB8AC3E}">
        <p14:creationId xmlns:p14="http://schemas.microsoft.com/office/powerpoint/2010/main" val="11832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a:solidFill>
                  <a:schemeClr val="tx1"/>
                </a:solidFill>
                <a:latin typeface="ghouls ghosts and goblins" panose="02000000000000000000" pitchFamily="2" charset="0"/>
              </a:rPr>
              <a:t>Ending</a:t>
            </a: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4524315"/>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 typeface="Arial"/>
              <a:buChar char="•"/>
            </a:pPr>
            <a:r>
              <a:rPr lang="en-IE" sz="3200" dirty="0">
                <a:solidFill>
                  <a:schemeClr val="bg1"/>
                </a:solidFill>
                <a:latin typeface="Lucida Sans Typewriter"/>
              </a:rPr>
              <a:t>We plan on having the main character Senior H finally face off against the main villain of the game King Dej.</a:t>
            </a:r>
          </a:p>
          <a:p>
            <a:pPr marL="457200" indent="-457200" algn="ctr">
              <a:buFont typeface="Arial"/>
              <a:buChar char="•"/>
            </a:pPr>
            <a:r>
              <a:rPr lang="en-IE" sz="3200" dirty="0">
                <a:solidFill>
                  <a:schemeClr val="bg1"/>
                </a:solidFill>
                <a:latin typeface="Lucida Sans Typewriter"/>
              </a:rPr>
              <a:t>Once the game has been beaten once, it will allow the player to play the game on higher difficulties.</a:t>
            </a:r>
          </a:p>
          <a:p>
            <a:pPr marL="457200" indent="-457200" algn="ctr">
              <a:buFont typeface="Arial"/>
              <a:buChar char="•"/>
            </a:pPr>
            <a:r>
              <a:rPr lang="en-IE" sz="3200" dirty="0">
                <a:solidFill>
                  <a:schemeClr val="bg1"/>
                </a:solidFill>
                <a:latin typeface="Lucida Sans Typewriter"/>
              </a:rPr>
              <a:t>Beating the game on each difficulty will award the player with a golden pint on the main menus</a:t>
            </a:r>
            <a:endParaRPr lang="en-IE" sz="3200" dirty="0">
              <a:solidFill>
                <a:schemeClr val="bg1"/>
              </a:solidFill>
              <a:latin typeface="Lucida Sans Typewriter" panose="020B0509030504030204" pitchFamily="49" charset="0"/>
            </a:endParaRPr>
          </a:p>
        </p:txBody>
      </p:sp>
      <p:sp>
        <p:nvSpPr>
          <p:cNvPr id="4" name="Slide Number Placeholder 3">
            <a:extLst>
              <a:ext uri="{FF2B5EF4-FFF2-40B4-BE49-F238E27FC236}">
                <a16:creationId xmlns:a16="http://schemas.microsoft.com/office/drawing/2014/main" id="{0EDB186E-FF39-04CC-8CB4-8D195B12631B}"/>
              </a:ext>
            </a:extLst>
          </p:cNvPr>
          <p:cNvSpPr>
            <a:spLocks noGrp="1"/>
          </p:cNvSpPr>
          <p:nvPr>
            <p:ph type="sldNum" sz="quarter" idx="12"/>
          </p:nvPr>
        </p:nvSpPr>
        <p:spPr/>
        <p:txBody>
          <a:bodyPr/>
          <a:lstStyle/>
          <a:p>
            <a:fld id="{12F3D7C9-35DF-41BD-9AD8-6E1EDC9E088A}" type="slidenum">
              <a:rPr lang="en-IE" smtClean="0"/>
              <a:t>21</a:t>
            </a:fld>
            <a:endParaRPr lang="en-GB"/>
          </a:p>
        </p:txBody>
      </p:sp>
    </p:spTree>
    <p:extLst>
      <p:ext uri="{BB962C8B-B14F-4D97-AF65-F5344CB8AC3E}">
        <p14:creationId xmlns:p14="http://schemas.microsoft.com/office/powerpoint/2010/main" val="17792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a:ln w="0"/>
                <a:solidFill>
                  <a:srgbClr val="000000"/>
                </a:solidFill>
                <a:latin typeface="ghouls ghosts and goblins"/>
              </a:rPr>
              <a:t>Introduction</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4662815"/>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IE" sz="2700">
                <a:solidFill>
                  <a:schemeClr val="bg1"/>
                </a:solidFill>
                <a:latin typeface="Lucida Sans Typewriter"/>
                <a:cs typeface="Calibri"/>
              </a:rPr>
              <a:t>- The type of game we will be trying to make is like that of other entries into the platformer shooter such as Ghosts and Goblins by capcom and the Commando Games by Miniclip.com. </a:t>
            </a:r>
          </a:p>
          <a:p>
            <a:pPr algn="ctr"/>
            <a:r>
              <a:rPr lang="en-IE" sz="2700">
                <a:solidFill>
                  <a:schemeClr val="bg1"/>
                </a:solidFill>
                <a:latin typeface="Lucida Sans Typewriter"/>
                <a:cs typeface="Calibri"/>
              </a:rPr>
              <a:t>- The game should have a haunted, whacky west like theme that doesn't take itself too seriously, with the premise of the game and the progression making fun out of game loops whilst itself also being a game loop.</a:t>
            </a:r>
          </a:p>
          <a:p>
            <a:pPr algn="ctr"/>
            <a:r>
              <a:rPr lang="en-IE" sz="2700">
                <a:solidFill>
                  <a:schemeClr val="bg1"/>
                </a:solidFill>
                <a:latin typeface="Lucida Sans Typewriter"/>
                <a:cs typeface="Calibri"/>
              </a:rPr>
              <a:t>- And while the game will not have a large amount of replay ability it should be an enjoyable one-time experience</a:t>
            </a:r>
          </a:p>
        </p:txBody>
      </p:sp>
      <p:sp>
        <p:nvSpPr>
          <p:cNvPr id="4" name="Slide Number Placeholder 3">
            <a:extLst>
              <a:ext uri="{FF2B5EF4-FFF2-40B4-BE49-F238E27FC236}">
                <a16:creationId xmlns:a16="http://schemas.microsoft.com/office/drawing/2014/main" id="{AF43B38E-BDD5-68C7-5409-26A719F2F878}"/>
              </a:ext>
            </a:extLst>
          </p:cNvPr>
          <p:cNvSpPr>
            <a:spLocks noGrp="1"/>
          </p:cNvSpPr>
          <p:nvPr>
            <p:ph type="sldNum" sz="quarter" idx="12"/>
          </p:nvPr>
        </p:nvSpPr>
        <p:spPr/>
        <p:txBody>
          <a:bodyPr/>
          <a:lstStyle/>
          <a:p>
            <a:fld id="{12F3D7C9-35DF-41BD-9AD8-6E1EDC9E088A}" type="slidenum">
              <a:rPr lang="en-IE" smtClean="0"/>
              <a:t>3</a:t>
            </a:fld>
            <a:endParaRPr lang="en-GB"/>
          </a:p>
        </p:txBody>
      </p:sp>
    </p:spTree>
    <p:extLst>
      <p:ext uri="{BB962C8B-B14F-4D97-AF65-F5344CB8AC3E}">
        <p14:creationId xmlns:p14="http://schemas.microsoft.com/office/powerpoint/2010/main" val="22903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rotWithShape="1">
          <a:blip r:embed="rId2">
            <a:extLst>
              <a:ext uri="{28A0092B-C50C-407E-A947-70E740481C1C}">
                <a14:useLocalDpi xmlns:a14="http://schemas.microsoft.com/office/drawing/2010/main" val="0"/>
              </a:ext>
            </a:extLst>
          </a:blip>
          <a:srcRect t="5554" r="-1" b="-1"/>
          <a:stretch/>
        </p:blipFill>
        <p:spPr>
          <a:xfrm>
            <a:off x="-3185" y="6194"/>
            <a:ext cx="12198316" cy="6110686"/>
          </a:xfrm>
          <a:prstGeom prst="rect">
            <a:avLst/>
          </a:prstGeom>
        </p:spPr>
      </p:pic>
      <p:sp>
        <p:nvSpPr>
          <p:cNvPr id="35"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0A6790-C339-4EE3-BF71-318B3174F317}"/>
              </a:ext>
            </a:extLst>
          </p:cNvPr>
          <p:cNvSpPr/>
          <p:nvPr/>
        </p:nvSpPr>
        <p:spPr>
          <a:xfrm>
            <a:off x="838200" y="1115219"/>
            <a:ext cx="5395912" cy="2387600"/>
          </a:xfrm>
          <a:prstGeom prst="rect">
            <a:avLst/>
          </a:prstGeom>
          <a:solidFill>
            <a:srgbClr val="C33F28"/>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b="0" i="0" kern="1200">
                <a:solidFill>
                  <a:schemeClr val="tx1"/>
                </a:solidFill>
                <a:effectLst/>
                <a:latin typeface="ghouls ghosts and goblins"/>
                <a:ea typeface="+mj-ea"/>
                <a:cs typeface="+mj-cs"/>
              </a:rPr>
              <a:t>Game</a:t>
            </a:r>
            <a:r>
              <a:rPr lang="en-US" sz="5000">
                <a:solidFill>
                  <a:schemeClr val="tx1"/>
                </a:solidFill>
                <a:latin typeface="ghouls ghosts and goblins"/>
                <a:ea typeface="+mj-ea"/>
                <a:cs typeface="+mj-cs"/>
              </a:rPr>
              <a:t> Story</a:t>
            </a:r>
            <a:endParaRPr lang="en-US" sz="5000" kern="1200">
              <a:ln w="0"/>
              <a:solidFill>
                <a:schemeClr val="tx1"/>
              </a:solidFill>
              <a:effectLst>
                <a:outerShdw blurRad="38100" dist="19050" dir="2700000" algn="tl" rotWithShape="0">
                  <a:prstClr val="black">
                    <a:alpha val="40000"/>
                  </a:prstClr>
                </a:outerShdw>
              </a:effectLst>
              <a:latin typeface="ghouls ghosts and goblins"/>
              <a:ea typeface="+mj-ea"/>
              <a:cs typeface="+mj-cs"/>
            </a:endParaRPr>
          </a:p>
        </p:txBody>
      </p:sp>
      <p:cxnSp>
        <p:nvCxnSpPr>
          <p:cNvPr id="37"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pic>
        <p:nvPicPr>
          <p:cNvPr id="8" name="Picture 8" descr="A picture containing text&#10;&#10;Description automatically generated">
            <a:extLst>
              <a:ext uri="{FF2B5EF4-FFF2-40B4-BE49-F238E27FC236}">
                <a16:creationId xmlns:a16="http://schemas.microsoft.com/office/drawing/2014/main" id="{C4BA739F-708C-3D69-D162-E59D45A014C4}"/>
              </a:ext>
            </a:extLst>
          </p:cNvPr>
          <p:cNvPicPr>
            <a:picLocks noChangeAspect="1"/>
          </p:cNvPicPr>
          <p:nvPr/>
        </p:nvPicPr>
        <p:blipFill rotWithShape="1">
          <a:blip r:embed="rId3">
            <a:alphaModFix/>
          </a:blip>
          <a:srcRect t="12476" r="-1" b="39363"/>
          <a:stretch/>
        </p:blipFill>
        <p:spPr>
          <a:xfrm>
            <a:off x="4547937" y="-5"/>
            <a:ext cx="7644062" cy="3681406"/>
          </a:xfrm>
          <a:prstGeom prst="rect">
            <a:avLst/>
          </a:prstGeom>
        </p:spPr>
      </p:pic>
      <p:sp>
        <p:nvSpPr>
          <p:cNvPr id="3" name="Slide Number Placeholder 2">
            <a:extLst>
              <a:ext uri="{FF2B5EF4-FFF2-40B4-BE49-F238E27FC236}">
                <a16:creationId xmlns:a16="http://schemas.microsoft.com/office/drawing/2014/main" id="{9A984DB8-230C-6D0B-EC01-AFCEB0B54B17}"/>
              </a:ext>
            </a:extLst>
          </p:cNvPr>
          <p:cNvSpPr>
            <a:spLocks noGrp="1"/>
          </p:cNvSpPr>
          <p:nvPr>
            <p:ph type="sldNum" sz="quarter" idx="12"/>
          </p:nvPr>
        </p:nvSpPr>
        <p:spPr/>
        <p:txBody>
          <a:bodyPr/>
          <a:lstStyle/>
          <a:p>
            <a:fld id="{12F3D7C9-35DF-41BD-9AD8-6E1EDC9E088A}" type="slidenum">
              <a:rPr lang="en-IE" smtClean="0"/>
              <a:t>4</a:t>
            </a:fld>
            <a:endParaRPr lang="en-GB"/>
          </a:p>
        </p:txBody>
      </p:sp>
    </p:spTree>
    <p:extLst>
      <p:ext uri="{BB962C8B-B14F-4D97-AF65-F5344CB8AC3E}">
        <p14:creationId xmlns:p14="http://schemas.microsoft.com/office/powerpoint/2010/main" val="8560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ln w="0"/>
                <a:solidFill>
                  <a:srgbClr val="000000"/>
                </a:solidFill>
                <a:latin typeface="ghouls ghosts and goblins"/>
              </a:rPr>
              <a:t>S</a:t>
            </a:r>
            <a:r>
              <a:rPr lang="en-IE" sz="4400">
                <a:ln w="0"/>
                <a:solidFill>
                  <a:srgbClr val="000000"/>
                </a:solidFill>
                <a:latin typeface="ghouls ghosts and goblins"/>
              </a:rPr>
              <a:t>tory Overview</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4524315"/>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algn="ctr"/>
            <a:r>
              <a:rPr lang="en-IE" sz="3200" dirty="0">
                <a:solidFill>
                  <a:schemeClr val="bg1"/>
                </a:solidFill>
                <a:latin typeface="Lucida Sans Typewriter"/>
              </a:rPr>
              <a:t>-The story will tell the tale of a western hero by the name of Senior H who is sitting by a campfire minding his own business when suddenly someone swoops the pint out of his hand (The "gobshite").</a:t>
            </a:r>
          </a:p>
          <a:p>
            <a:pPr algn="ctr"/>
            <a:r>
              <a:rPr lang="en-IE" sz="3200" dirty="0">
                <a:solidFill>
                  <a:schemeClr val="bg1"/>
                </a:solidFill>
                <a:latin typeface="Lucida Sans Typewriter"/>
              </a:rPr>
              <a:t>-</a:t>
            </a:r>
            <a:r>
              <a:rPr lang="en-IE" sz="3200" dirty="0" err="1">
                <a:solidFill>
                  <a:schemeClr val="bg1"/>
                </a:solidFill>
                <a:latin typeface="Lucida Sans Typewriter"/>
              </a:rPr>
              <a:t>SeniorH</a:t>
            </a:r>
            <a:r>
              <a:rPr lang="en-IE" sz="3200" dirty="0">
                <a:solidFill>
                  <a:schemeClr val="bg1"/>
                </a:solidFill>
                <a:latin typeface="Lucida Sans Typewriter"/>
              </a:rPr>
              <a:t> is catapulted reluctantly into action as he tries to retrieve his pint from the main enemy of the game king Dej</a:t>
            </a:r>
          </a:p>
          <a:p>
            <a:pPr algn="ctr"/>
            <a:endParaRPr lang="en-IE" sz="3200">
              <a:solidFill>
                <a:schemeClr val="bg1"/>
              </a:solidFill>
              <a:latin typeface="Lucida Sans Typewriter"/>
            </a:endParaRPr>
          </a:p>
        </p:txBody>
      </p:sp>
      <p:sp>
        <p:nvSpPr>
          <p:cNvPr id="4" name="Slide Number Placeholder 3">
            <a:extLst>
              <a:ext uri="{FF2B5EF4-FFF2-40B4-BE49-F238E27FC236}">
                <a16:creationId xmlns:a16="http://schemas.microsoft.com/office/drawing/2014/main" id="{67127537-E786-E1AA-E112-3A6C0B0AE184}"/>
              </a:ext>
            </a:extLst>
          </p:cNvPr>
          <p:cNvSpPr>
            <a:spLocks noGrp="1"/>
          </p:cNvSpPr>
          <p:nvPr>
            <p:ph type="sldNum" sz="quarter" idx="12"/>
          </p:nvPr>
        </p:nvSpPr>
        <p:spPr/>
        <p:txBody>
          <a:bodyPr/>
          <a:lstStyle/>
          <a:p>
            <a:fld id="{12F3D7C9-35DF-41BD-9AD8-6E1EDC9E088A}" type="slidenum">
              <a:rPr lang="en-IE" smtClean="0"/>
              <a:t>5</a:t>
            </a:fld>
            <a:endParaRPr lang="en-GB"/>
          </a:p>
        </p:txBody>
      </p:sp>
    </p:spTree>
    <p:extLst>
      <p:ext uri="{BB962C8B-B14F-4D97-AF65-F5344CB8AC3E}">
        <p14:creationId xmlns:p14="http://schemas.microsoft.com/office/powerpoint/2010/main" val="10720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rotWithShape="1">
          <a:blip r:embed="rId2">
            <a:extLst>
              <a:ext uri="{28A0092B-C50C-407E-A947-70E740481C1C}">
                <a14:useLocalDpi xmlns:a14="http://schemas.microsoft.com/office/drawing/2010/main" val="0"/>
              </a:ext>
            </a:extLst>
          </a:blip>
          <a:srcRect t="5554" r="-1" b="-1"/>
          <a:stretch/>
        </p:blipFill>
        <p:spPr>
          <a:xfrm>
            <a:off x="-3185" y="6194"/>
            <a:ext cx="12198316" cy="6110686"/>
          </a:xfrm>
          <a:prstGeom prst="rect">
            <a:avLst/>
          </a:prstGeom>
        </p:spPr>
      </p:pic>
      <p:sp>
        <p:nvSpPr>
          <p:cNvPr id="35"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0A6790-C339-4EE3-BF71-318B3174F317}"/>
              </a:ext>
            </a:extLst>
          </p:cNvPr>
          <p:cNvSpPr/>
          <p:nvPr/>
        </p:nvSpPr>
        <p:spPr>
          <a:xfrm>
            <a:off x="315037" y="1115219"/>
            <a:ext cx="5919075" cy="2387600"/>
          </a:xfrm>
          <a:prstGeom prst="rect">
            <a:avLst/>
          </a:prstGeom>
          <a:solidFill>
            <a:srgbClr val="C33F28"/>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a:solidFill>
                  <a:schemeClr val="tx1"/>
                </a:solidFill>
                <a:latin typeface="ghouls ghosts and goblins"/>
                <a:ea typeface="+mj-ea"/>
                <a:cs typeface="+mj-cs"/>
              </a:rPr>
              <a:t>Game Mechanics</a:t>
            </a:r>
          </a:p>
          <a:p>
            <a:pPr>
              <a:lnSpc>
                <a:spcPct val="90000"/>
              </a:lnSpc>
              <a:spcBef>
                <a:spcPct val="0"/>
              </a:spcBef>
              <a:spcAft>
                <a:spcPts val="600"/>
              </a:spcAft>
            </a:pPr>
            <a:r>
              <a:rPr lang="en-US" sz="5000">
                <a:solidFill>
                  <a:schemeClr val="tx1"/>
                </a:solidFill>
                <a:latin typeface="ghouls ghosts and goblins"/>
                <a:ea typeface="+mj-ea"/>
                <a:cs typeface="+mj-cs"/>
              </a:rPr>
              <a:t>Game Elements</a:t>
            </a:r>
          </a:p>
        </p:txBody>
      </p:sp>
      <p:cxnSp>
        <p:nvCxnSpPr>
          <p:cNvPr id="37"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3" name="Slide Number Placeholder 2">
            <a:extLst>
              <a:ext uri="{FF2B5EF4-FFF2-40B4-BE49-F238E27FC236}">
                <a16:creationId xmlns:a16="http://schemas.microsoft.com/office/drawing/2014/main" id="{9A984DB8-230C-6D0B-EC01-AFCEB0B54B17}"/>
              </a:ext>
            </a:extLst>
          </p:cNvPr>
          <p:cNvSpPr>
            <a:spLocks noGrp="1"/>
          </p:cNvSpPr>
          <p:nvPr>
            <p:ph type="sldNum" sz="quarter" idx="12"/>
          </p:nvPr>
        </p:nvSpPr>
        <p:spPr/>
        <p:txBody>
          <a:bodyPr/>
          <a:lstStyle/>
          <a:p>
            <a:fld id="{12F3D7C9-35DF-41BD-9AD8-6E1EDC9E088A}" type="slidenum">
              <a:rPr lang="en-IE" smtClean="0"/>
              <a:t>6</a:t>
            </a:fld>
            <a:endParaRPr lang="en-GB"/>
          </a:p>
        </p:txBody>
      </p:sp>
      <p:pic>
        <p:nvPicPr>
          <p:cNvPr id="2" name="Picture 3" descr="Logo&#10;&#10;Description automatically generated">
            <a:extLst>
              <a:ext uri="{FF2B5EF4-FFF2-40B4-BE49-F238E27FC236}">
                <a16:creationId xmlns:a16="http://schemas.microsoft.com/office/drawing/2014/main" id="{8AF669B1-E617-E6F0-8AB6-F1760BDBC98B}"/>
              </a:ext>
            </a:extLst>
          </p:cNvPr>
          <p:cNvPicPr>
            <a:picLocks noChangeAspect="1"/>
          </p:cNvPicPr>
          <p:nvPr/>
        </p:nvPicPr>
        <p:blipFill>
          <a:blip r:embed="rId3"/>
          <a:stretch>
            <a:fillRect/>
          </a:stretch>
        </p:blipFill>
        <p:spPr>
          <a:xfrm>
            <a:off x="7453194" y="453335"/>
            <a:ext cx="3835020" cy="3835020"/>
          </a:xfrm>
          <a:prstGeom prst="rect">
            <a:avLst/>
          </a:prstGeom>
        </p:spPr>
      </p:pic>
    </p:spTree>
    <p:extLst>
      <p:ext uri="{BB962C8B-B14F-4D97-AF65-F5344CB8AC3E}">
        <p14:creationId xmlns:p14="http://schemas.microsoft.com/office/powerpoint/2010/main" val="144245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Game </a:t>
            </a:r>
            <a:r>
              <a:rPr lang="en-IE" sz="4400">
                <a:solidFill>
                  <a:srgbClr val="000000"/>
                </a:solidFill>
                <a:latin typeface="ghouls ghosts and goblins"/>
              </a:rPr>
              <a:t>Mechanics</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95874" y="1269513"/>
            <a:ext cx="11621418" cy="3970318"/>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 typeface="Arial"/>
              <a:buChar char="•"/>
            </a:pPr>
            <a:r>
              <a:rPr lang="en-US" sz="2800">
                <a:solidFill>
                  <a:schemeClr val="bg1"/>
                </a:solidFill>
                <a:latin typeface="Lucida Sans Typewriter"/>
              </a:rPr>
              <a:t>Our game will contain basic movement mechanics such as moving left, right, jumping and an attack. </a:t>
            </a:r>
            <a:endParaRPr lang="en-US">
              <a:solidFill>
                <a:schemeClr val="bg1"/>
              </a:solidFill>
              <a:latin typeface="Calibri" panose="020F0502020204030204"/>
              <a:cs typeface="Calibri" panose="020F0502020204030204"/>
            </a:endParaRPr>
          </a:p>
          <a:p>
            <a:pPr marL="457200" indent="-457200" algn="ctr">
              <a:buFont typeface="Arial"/>
              <a:buChar char="•"/>
            </a:pPr>
            <a:r>
              <a:rPr lang="en-US" sz="2800">
                <a:solidFill>
                  <a:schemeClr val="bg1"/>
                </a:solidFill>
                <a:latin typeface="Lucida Sans Typewriter"/>
              </a:rPr>
              <a:t>Throughout each level there will be new </a:t>
            </a:r>
            <a:r>
              <a:rPr lang="en-US" sz="2800" err="1">
                <a:solidFill>
                  <a:schemeClr val="bg1"/>
                </a:solidFill>
                <a:latin typeface="Lucida Sans Typewriter"/>
              </a:rPr>
              <a:t>ememies</a:t>
            </a:r>
            <a:r>
              <a:rPr lang="en-US" sz="2800">
                <a:solidFill>
                  <a:schemeClr val="bg1"/>
                </a:solidFill>
                <a:latin typeface="Lucida Sans Typewriter"/>
              </a:rPr>
              <a:t>, moving platforms and jumping sections as well as some bosses and mini-bosses with well thought out attack patterns that will challenge the player</a:t>
            </a:r>
          </a:p>
          <a:p>
            <a:pPr marL="457200" indent="-457200" algn="ctr">
              <a:buFont typeface="Arial"/>
              <a:buChar char="•"/>
            </a:pPr>
            <a:r>
              <a:rPr lang="en-US" sz="2800">
                <a:solidFill>
                  <a:schemeClr val="bg1"/>
                </a:solidFill>
                <a:latin typeface="Lucida Sans Typewriter"/>
              </a:rPr>
              <a:t>The game will also contain hidden weapons in the game which the player will have to achieve by finding them within the game. </a:t>
            </a:r>
          </a:p>
        </p:txBody>
      </p:sp>
      <p:sp>
        <p:nvSpPr>
          <p:cNvPr id="4" name="Slide Number Placeholder 3">
            <a:extLst>
              <a:ext uri="{FF2B5EF4-FFF2-40B4-BE49-F238E27FC236}">
                <a16:creationId xmlns:a16="http://schemas.microsoft.com/office/drawing/2014/main" id="{E9811DAD-D123-6A0E-90FE-20922BC58904}"/>
              </a:ext>
            </a:extLst>
          </p:cNvPr>
          <p:cNvSpPr>
            <a:spLocks noGrp="1"/>
          </p:cNvSpPr>
          <p:nvPr>
            <p:ph type="sldNum" sz="quarter" idx="12"/>
          </p:nvPr>
        </p:nvSpPr>
        <p:spPr/>
        <p:txBody>
          <a:bodyPr/>
          <a:lstStyle/>
          <a:p>
            <a:fld id="{12F3D7C9-35DF-41BD-9AD8-6E1EDC9E088A}" type="slidenum">
              <a:rPr lang="en-IE" smtClean="0"/>
              <a:t>7</a:t>
            </a:fld>
            <a:endParaRPr lang="en-GB"/>
          </a:p>
        </p:txBody>
      </p:sp>
    </p:spTree>
    <p:extLst>
      <p:ext uri="{BB962C8B-B14F-4D97-AF65-F5344CB8AC3E}">
        <p14:creationId xmlns:p14="http://schemas.microsoft.com/office/powerpoint/2010/main" val="12744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water, outdoor, ship, distance&#10;&#10;Description automatically generated">
            <a:extLst>
              <a:ext uri="{FF2B5EF4-FFF2-40B4-BE49-F238E27FC236}">
                <a16:creationId xmlns:a16="http://schemas.microsoft.com/office/drawing/2014/main" id="{1BB58510-A5E9-4777-8340-069475CA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164"/>
            <a:ext cx="12192000" cy="5365673"/>
          </a:xfrm>
          <a:prstGeom prst="rect">
            <a:avLst/>
          </a:prstGeom>
        </p:spPr>
      </p:pic>
      <p:sp>
        <p:nvSpPr>
          <p:cNvPr id="23" name="Rectangle 22">
            <a:extLst>
              <a:ext uri="{FF2B5EF4-FFF2-40B4-BE49-F238E27FC236}">
                <a16:creationId xmlns:a16="http://schemas.microsoft.com/office/drawing/2014/main" id="{A80A6790-C339-4EE3-BF71-318B3174F317}"/>
              </a:ext>
            </a:extLst>
          </p:cNvPr>
          <p:cNvSpPr/>
          <p:nvPr/>
        </p:nvSpPr>
        <p:spPr>
          <a:xfrm>
            <a:off x="-1" y="0"/>
            <a:ext cx="12192000" cy="746163"/>
          </a:xfrm>
          <a:prstGeom prst="rect">
            <a:avLst/>
          </a:prstGeom>
          <a:solidFill>
            <a:srgbClr val="FFEEC7"/>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E" sz="4400" b="0" i="0">
                <a:solidFill>
                  <a:srgbClr val="000000"/>
                </a:solidFill>
                <a:effectLst/>
                <a:latin typeface="ghouls ghosts and goblins"/>
              </a:rPr>
              <a:t>Game </a:t>
            </a:r>
            <a:r>
              <a:rPr lang="en-IE" sz="4400">
                <a:solidFill>
                  <a:srgbClr val="000000"/>
                </a:solidFill>
                <a:latin typeface="ghouls ghosts and goblins"/>
              </a:rPr>
              <a:t>Elements</a:t>
            </a:r>
            <a:endPar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schemeClr val="dk1">
                    <a:alpha val="40000"/>
                  </a:schemeClr>
                </a:outerShdw>
              </a:effectLst>
              <a:latin typeface="ghouls ghosts and goblins" panose="02000000000000000000" pitchFamily="2" charset="0"/>
            </a:endParaRPr>
          </a:p>
        </p:txBody>
      </p:sp>
      <p:sp>
        <p:nvSpPr>
          <p:cNvPr id="2" name="TextBox 1">
            <a:extLst>
              <a:ext uri="{FF2B5EF4-FFF2-40B4-BE49-F238E27FC236}">
                <a16:creationId xmlns:a16="http://schemas.microsoft.com/office/drawing/2014/main" id="{7231C4E3-6CD1-45E6-9381-29532A9EA852}"/>
              </a:ext>
            </a:extLst>
          </p:cNvPr>
          <p:cNvSpPr txBox="1"/>
          <p:nvPr/>
        </p:nvSpPr>
        <p:spPr>
          <a:xfrm>
            <a:off x="285291" y="1279452"/>
            <a:ext cx="11621418" cy="3539430"/>
          </a:xfrm>
          <a:prstGeom prst="rect">
            <a:avLst/>
          </a:prstGeom>
          <a:solidFill>
            <a:srgbClr val="385723">
              <a:alpha val="74902"/>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rtlCol="0" anchor="t">
            <a:spAutoFit/>
          </a:bodyPr>
          <a:lstStyle/>
          <a:p>
            <a:pPr marL="457200" indent="-457200" algn="ctr">
              <a:buFontTx/>
              <a:buChar char="-"/>
            </a:pPr>
            <a:r>
              <a:rPr lang="en-IE" sz="3200">
                <a:solidFill>
                  <a:schemeClr val="bg1"/>
                </a:solidFill>
                <a:latin typeface="Lucida Sans Typewriter"/>
              </a:rPr>
              <a:t>In the game there will be the ability to increase your lives by picking up pints and climbing ladders up to different platforms</a:t>
            </a:r>
          </a:p>
          <a:p>
            <a:pPr marL="457200" indent="-457200" algn="ctr">
              <a:buFontTx/>
              <a:buChar char="-"/>
            </a:pPr>
            <a:r>
              <a:rPr lang="en-IE" sz="3200">
                <a:solidFill>
                  <a:schemeClr val="bg1"/>
                </a:solidFill>
                <a:latin typeface="Lucida Sans Typewriter"/>
              </a:rPr>
              <a:t>We will also have various powerups scattered across the maps to aid the player</a:t>
            </a:r>
          </a:p>
          <a:p>
            <a:pPr marL="457200" indent="-457200" algn="ctr">
              <a:buFontTx/>
              <a:buChar char="-"/>
            </a:pPr>
            <a:r>
              <a:rPr lang="en-IE" sz="3200">
                <a:solidFill>
                  <a:schemeClr val="bg1"/>
                </a:solidFill>
                <a:latin typeface="Lucida Sans Typewriter"/>
              </a:rPr>
              <a:t>At the end of each level a boss fight will Occur which should challenge the player.</a:t>
            </a:r>
          </a:p>
        </p:txBody>
      </p:sp>
      <p:sp>
        <p:nvSpPr>
          <p:cNvPr id="4" name="Slide Number Placeholder 3">
            <a:extLst>
              <a:ext uri="{FF2B5EF4-FFF2-40B4-BE49-F238E27FC236}">
                <a16:creationId xmlns:a16="http://schemas.microsoft.com/office/drawing/2014/main" id="{597BCC39-0DCC-772E-239B-D1CB9A2BEB46}"/>
              </a:ext>
            </a:extLst>
          </p:cNvPr>
          <p:cNvSpPr>
            <a:spLocks noGrp="1"/>
          </p:cNvSpPr>
          <p:nvPr>
            <p:ph type="sldNum" sz="quarter" idx="12"/>
          </p:nvPr>
        </p:nvSpPr>
        <p:spPr/>
        <p:txBody>
          <a:bodyPr/>
          <a:lstStyle/>
          <a:p>
            <a:fld id="{12F3D7C9-35DF-41BD-9AD8-6E1EDC9E088A}" type="slidenum">
              <a:rPr lang="en-IE" smtClean="0"/>
              <a:t>8</a:t>
            </a:fld>
            <a:endParaRPr lang="en-GB"/>
          </a:p>
        </p:txBody>
      </p:sp>
    </p:spTree>
    <p:extLst>
      <p:ext uri="{BB962C8B-B14F-4D97-AF65-F5344CB8AC3E}">
        <p14:creationId xmlns:p14="http://schemas.microsoft.com/office/powerpoint/2010/main" val="372766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silhouette&#10;&#10;Description automatically generated">
            <a:extLst>
              <a:ext uri="{FF2B5EF4-FFF2-40B4-BE49-F238E27FC236}">
                <a16:creationId xmlns:a16="http://schemas.microsoft.com/office/drawing/2014/main" id="{E77DAAB9-188D-98D9-D9DA-F86A1B3CE711}"/>
              </a:ext>
            </a:extLst>
          </p:cNvPr>
          <p:cNvPicPr>
            <a:picLocks noChangeAspect="1"/>
          </p:cNvPicPr>
          <p:nvPr/>
        </p:nvPicPr>
        <p:blipFill rotWithShape="1">
          <a:blip r:embed="rId2">
            <a:alphaModFix/>
          </a:blip>
          <a:srcRect t="40359" r="-1" b="-1"/>
          <a:stretch/>
        </p:blipFill>
        <p:spPr>
          <a:xfrm>
            <a:off x="4547937" y="-5"/>
            <a:ext cx="7644062" cy="3681406"/>
          </a:xfrm>
          <a:prstGeom prst="rect">
            <a:avLst/>
          </a:prstGeom>
        </p:spPr>
      </p:pic>
      <p:sp>
        <p:nvSpPr>
          <p:cNvPr id="31"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0A6790-C339-4EE3-BF71-318B3174F317}"/>
              </a:ext>
            </a:extLst>
          </p:cNvPr>
          <p:cNvSpPr/>
          <p:nvPr/>
        </p:nvSpPr>
        <p:spPr>
          <a:xfrm>
            <a:off x="838200" y="1115219"/>
            <a:ext cx="5395912" cy="2387600"/>
          </a:xfrm>
          <a:prstGeom prst="rect">
            <a:avLst/>
          </a:prstGeom>
          <a:solidFill>
            <a:srgbClr val="BE3B26"/>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000" b="0" i="0" kern="1200">
                <a:solidFill>
                  <a:schemeClr val="tx1"/>
                </a:solidFill>
                <a:effectLst/>
                <a:latin typeface="ghouls ghosts and goblins"/>
                <a:ea typeface="+mj-ea"/>
                <a:cs typeface="+mj-cs"/>
              </a:rPr>
              <a:t>Game </a:t>
            </a:r>
            <a:r>
              <a:rPr lang="en-US" sz="5000" kern="1200">
                <a:solidFill>
                  <a:schemeClr val="tx1"/>
                </a:solidFill>
                <a:latin typeface="ghouls ghosts and goblins"/>
                <a:ea typeface="+mj-ea"/>
                <a:cs typeface="+mj-cs"/>
              </a:rPr>
              <a:t>Progression</a:t>
            </a:r>
            <a:endParaRPr lang="en-US" sz="5000" kern="1200">
              <a:ln w="0"/>
              <a:solidFill>
                <a:schemeClr val="tx1"/>
              </a:solidFill>
              <a:effectLst>
                <a:outerShdw blurRad="38100" dist="19050" dir="2700000" algn="tl" rotWithShape="0">
                  <a:prstClr val="black">
                    <a:alpha val="40000"/>
                  </a:prstClr>
                </a:outerShdw>
              </a:effectLst>
              <a:latin typeface="ghouls ghosts and goblins"/>
              <a:ea typeface="+mj-ea"/>
              <a:cs typeface="+mj-cs"/>
            </a:endParaRPr>
          </a:p>
        </p:txBody>
      </p:sp>
      <p:cxnSp>
        <p:nvCxnSpPr>
          <p:cNvPr id="32"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609D30-5277-42D2-81ED-6FB7C6E7715D}"/>
              </a:ext>
            </a:extLst>
          </p:cNvPr>
          <p:cNvSpPr/>
          <p:nvPr/>
        </p:nvSpPr>
        <p:spPr>
          <a:xfrm>
            <a:off x="-1" y="6111837"/>
            <a:ext cx="12192000" cy="746163"/>
          </a:xfrm>
          <a:prstGeom prst="rect">
            <a:avLst/>
          </a:prstGeom>
          <a:solidFill>
            <a:srgbClr val="C54029"/>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rPr>
              <a:t>Guns N’ Gobshites</a:t>
            </a:r>
            <a:endParaRPr lang="en-IE" sz="4400">
              <a:ln w="0"/>
              <a:solidFill>
                <a:schemeClr val="tx1"/>
              </a:solidFill>
              <a:effectLst>
                <a:outerShdw blurRad="38100" dist="19050" dir="2700000" algn="tl" rotWithShape="0">
                  <a:prstClr val="black">
                    <a:alpha val="40000"/>
                  </a:prstClr>
                </a:outerShdw>
              </a:effectLst>
              <a:latin typeface="ghouls ghosts and goblins" panose="02000000000000000000" pitchFamily="2" charset="0"/>
            </a:endParaRPr>
          </a:p>
        </p:txBody>
      </p:sp>
      <p:pic>
        <p:nvPicPr>
          <p:cNvPr id="4" name="Picture 4" descr="Chart&#10;&#10;Description automatically generated">
            <a:extLst>
              <a:ext uri="{FF2B5EF4-FFF2-40B4-BE49-F238E27FC236}">
                <a16:creationId xmlns:a16="http://schemas.microsoft.com/office/drawing/2014/main" id="{67A48F2C-87C5-1DF1-0C9E-0D6C7A427BA0}"/>
              </a:ext>
            </a:extLst>
          </p:cNvPr>
          <p:cNvPicPr>
            <a:picLocks noChangeAspect="1"/>
          </p:cNvPicPr>
          <p:nvPr/>
        </p:nvPicPr>
        <p:blipFill>
          <a:blip r:embed="rId3"/>
          <a:stretch>
            <a:fillRect/>
          </a:stretch>
        </p:blipFill>
        <p:spPr>
          <a:xfrm>
            <a:off x="4234" y="3859012"/>
            <a:ext cx="12120032" cy="1457727"/>
          </a:xfrm>
          <a:prstGeom prst="rect">
            <a:avLst/>
          </a:prstGeom>
        </p:spPr>
      </p:pic>
      <p:sp>
        <p:nvSpPr>
          <p:cNvPr id="5" name="Slide Number Placeholder 4">
            <a:extLst>
              <a:ext uri="{FF2B5EF4-FFF2-40B4-BE49-F238E27FC236}">
                <a16:creationId xmlns:a16="http://schemas.microsoft.com/office/drawing/2014/main" id="{811CC852-08C1-9890-16EB-5B6D3C0ABDF9}"/>
              </a:ext>
            </a:extLst>
          </p:cNvPr>
          <p:cNvSpPr>
            <a:spLocks noGrp="1"/>
          </p:cNvSpPr>
          <p:nvPr>
            <p:ph type="sldNum" sz="quarter" idx="12"/>
          </p:nvPr>
        </p:nvSpPr>
        <p:spPr/>
        <p:txBody>
          <a:bodyPr/>
          <a:lstStyle/>
          <a:p>
            <a:fld id="{12F3D7C9-35DF-41BD-9AD8-6E1EDC9E088A}" type="slidenum">
              <a:rPr lang="en-IE" smtClean="0"/>
              <a:t>9</a:t>
            </a:fld>
            <a:endParaRPr lang="en-GB"/>
          </a:p>
        </p:txBody>
      </p:sp>
    </p:spTree>
    <p:extLst>
      <p:ext uri="{BB962C8B-B14F-4D97-AF65-F5344CB8AC3E}">
        <p14:creationId xmlns:p14="http://schemas.microsoft.com/office/powerpoint/2010/main" val="145531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4C5FE81E56146A08D2612090F7676" ma:contentTypeVersion="14" ma:contentTypeDescription="Create a new document." ma:contentTypeScope="" ma:versionID="bdbca6067f2d7ca42e71924277d59cb1">
  <xsd:schema xmlns:xsd="http://www.w3.org/2001/XMLSchema" xmlns:xs="http://www.w3.org/2001/XMLSchema" xmlns:p="http://schemas.microsoft.com/office/2006/metadata/properties" xmlns:ns3="657a897d-8b39-44e2-87d4-047bef32aa95" xmlns:ns4="e480408f-e7ac-42dd-a49e-d4ce6ea476df" targetNamespace="http://schemas.microsoft.com/office/2006/metadata/properties" ma:root="true" ma:fieldsID="1e157b4c51b376873197fb5e998aa3b1" ns3:_="" ns4:_="">
    <xsd:import namespace="657a897d-8b39-44e2-87d4-047bef32aa95"/>
    <xsd:import namespace="e480408f-e7ac-42dd-a49e-d4ce6ea476d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7a897d-8b39-44e2-87d4-047bef32aa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80408f-e7ac-42dd-a49e-d4ce6ea476d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B467CC-4809-4981-A25B-9B502B7FB5D9}">
  <ds:schemaRefs>
    <ds:schemaRef ds:uri="657a897d-8b39-44e2-87d4-047bef32aa95"/>
    <ds:schemaRef ds:uri="e480408f-e7ac-42dd-a49e-d4ce6ea476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181C26-4D1A-4864-8582-23A82191FB36}">
  <ds:schemaRefs>
    <ds:schemaRef ds:uri="http://schemas.microsoft.com/sharepoint/v3/contenttype/forms"/>
  </ds:schemaRefs>
</ds:datastoreItem>
</file>

<file path=customXml/itemProps3.xml><?xml version="1.0" encoding="utf-8"?>
<ds:datastoreItem xmlns:ds="http://schemas.openxmlformats.org/officeDocument/2006/customXml" ds:itemID="{80B4ABA3-CE37-4C88-B771-623767B621F3}">
  <ds:schemaRefs>
    <ds:schemaRef ds:uri="657a897d-8b39-44e2-87d4-047bef32aa95"/>
    <ds:schemaRef ds:uri="e480408f-e7ac-42dd-a49e-d4ce6ea476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1034</Words>
  <Application>Microsoft Office PowerPoint</Application>
  <PresentationFormat>Widescreen</PresentationFormat>
  <Paragraphs>97</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Garamond</vt:lpstr>
      <vt:lpstr>ghouls ghosts and goblins</vt:lpstr>
      <vt:lpstr>Lucida Sans Typewriter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ULStudent:CATHAL.CROWE</dc:creator>
  <cp:lastModifiedBy>ULStudent:MOHD.HUMAYUN</cp:lastModifiedBy>
  <cp:revision>59</cp:revision>
  <dcterms:created xsi:type="dcterms:W3CDTF">2022-03-07T14:58:48Z</dcterms:created>
  <dcterms:modified xsi:type="dcterms:W3CDTF">2022-09-04T20:56:46Z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0x0101004D84C5FE81E56146A08D2612090F7676</vt:lpwstr>
  </property>
</Properties>
</file>